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12192000"/>
  <p:notesSz cx="6858000" cy="99456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vjwW9NRNrvzYXA5JaAZP9K2wR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SERVEUR_FERRE\donnees\MATHIEU\Divers\basket\EAT\2023-2024\effectifs_MiniBask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fr-FR"/>
              <a:t>Effectifs Mini-Basket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bar"/>
        <c:grouping val="clustered"/>
        <c:varyColors val="0"/>
        <c:ser>
          <c:idx val="0"/>
          <c:order val="0"/>
          <c:tx>
            <c:strRef>
              <c:f>Feuil1!$P$2</c:f>
              <c:strCache>
                <c:ptCount val="1"/>
                <c:pt idx="0">
                  <c:v>Total filles</c:v>
                </c:pt>
              </c:strCache>
            </c:strRef>
          </c:tx>
          <c:spPr>
            <a:solidFill>
              <a:schemeClr val="accent1"/>
            </a:solidFill>
            <a:ln>
              <a:noFill/>
            </a:ln>
            <a:effectLst/>
          </c:spPr>
          <c:invertIfNegative val="0"/>
          <c:cat>
            <c:strRef>
              <c:f>Feuil1!$Q$1:$S$1</c:f>
              <c:strCache>
                <c:ptCount val="3"/>
                <c:pt idx="0">
                  <c:v>2021-2022</c:v>
                </c:pt>
                <c:pt idx="1">
                  <c:v>2022-2023</c:v>
                </c:pt>
                <c:pt idx="2">
                  <c:v>2023-2024</c:v>
                </c:pt>
              </c:strCache>
            </c:strRef>
          </c:cat>
          <c:val>
            <c:numRef>
              <c:f>Feuil1!$Q$2:$S$2</c:f>
              <c:numCache>
                <c:formatCode>General</c:formatCode>
                <c:ptCount val="3"/>
                <c:pt idx="0">
                  <c:v>30</c:v>
                </c:pt>
                <c:pt idx="1">
                  <c:v>43</c:v>
                </c:pt>
                <c:pt idx="2">
                  <c:v>33</c:v>
                </c:pt>
              </c:numCache>
            </c:numRef>
          </c:val>
          <c:extLst>
            <c:ext xmlns:c16="http://schemas.microsoft.com/office/drawing/2014/chart" uri="{C3380CC4-5D6E-409C-BE32-E72D297353CC}">
              <c16:uniqueId val="{00000000-2B9E-4115-877F-61E81EA114FB}"/>
            </c:ext>
          </c:extLst>
        </c:ser>
        <c:ser>
          <c:idx val="1"/>
          <c:order val="1"/>
          <c:tx>
            <c:strRef>
              <c:f>Feuil1!$P$3</c:f>
              <c:strCache>
                <c:ptCount val="1"/>
                <c:pt idx="0">
                  <c:v>Total garçons</c:v>
                </c:pt>
              </c:strCache>
            </c:strRef>
          </c:tx>
          <c:spPr>
            <a:solidFill>
              <a:schemeClr val="accent2"/>
            </a:solidFill>
            <a:ln>
              <a:noFill/>
            </a:ln>
            <a:effectLst/>
          </c:spPr>
          <c:invertIfNegative val="0"/>
          <c:cat>
            <c:strRef>
              <c:f>Feuil1!$Q$1:$S$1</c:f>
              <c:strCache>
                <c:ptCount val="3"/>
                <c:pt idx="0">
                  <c:v>2021-2022</c:v>
                </c:pt>
                <c:pt idx="1">
                  <c:v>2022-2023</c:v>
                </c:pt>
                <c:pt idx="2">
                  <c:v>2023-2024</c:v>
                </c:pt>
              </c:strCache>
            </c:strRef>
          </c:cat>
          <c:val>
            <c:numRef>
              <c:f>Feuil1!$Q$3:$S$3</c:f>
              <c:numCache>
                <c:formatCode>General</c:formatCode>
                <c:ptCount val="3"/>
                <c:pt idx="0">
                  <c:v>18</c:v>
                </c:pt>
                <c:pt idx="1">
                  <c:v>46</c:v>
                </c:pt>
                <c:pt idx="2">
                  <c:v>49</c:v>
                </c:pt>
              </c:numCache>
            </c:numRef>
          </c:val>
          <c:extLst>
            <c:ext xmlns:c16="http://schemas.microsoft.com/office/drawing/2014/chart" uri="{C3380CC4-5D6E-409C-BE32-E72D297353CC}">
              <c16:uniqueId val="{00000001-2B9E-4115-877F-61E81EA114FB}"/>
            </c:ext>
          </c:extLst>
        </c:ser>
        <c:ser>
          <c:idx val="2"/>
          <c:order val="2"/>
          <c:tx>
            <c:strRef>
              <c:f>Feuil1!$P$4</c:f>
              <c:strCache>
                <c:ptCount val="1"/>
                <c:pt idx="0">
                  <c:v>Total</c:v>
                </c:pt>
              </c:strCache>
            </c:strRef>
          </c:tx>
          <c:spPr>
            <a:solidFill>
              <a:schemeClr val="accent3"/>
            </a:solidFill>
            <a:ln>
              <a:noFill/>
            </a:ln>
            <a:effectLst/>
          </c:spPr>
          <c:invertIfNegative val="0"/>
          <c:cat>
            <c:strRef>
              <c:f>Feuil1!$Q$1:$S$1</c:f>
              <c:strCache>
                <c:ptCount val="3"/>
                <c:pt idx="0">
                  <c:v>2021-2022</c:v>
                </c:pt>
                <c:pt idx="1">
                  <c:v>2022-2023</c:v>
                </c:pt>
                <c:pt idx="2">
                  <c:v>2023-2024</c:v>
                </c:pt>
              </c:strCache>
            </c:strRef>
          </c:cat>
          <c:val>
            <c:numRef>
              <c:f>Feuil1!$Q$4:$S$4</c:f>
              <c:numCache>
                <c:formatCode>General</c:formatCode>
                <c:ptCount val="3"/>
                <c:pt idx="0">
                  <c:v>48</c:v>
                </c:pt>
                <c:pt idx="1">
                  <c:v>89</c:v>
                </c:pt>
                <c:pt idx="2">
                  <c:v>82</c:v>
                </c:pt>
              </c:numCache>
            </c:numRef>
          </c:val>
          <c:extLst>
            <c:ext xmlns:c16="http://schemas.microsoft.com/office/drawing/2014/chart" uri="{C3380CC4-5D6E-409C-BE32-E72D297353CC}">
              <c16:uniqueId val="{00000002-2B9E-4115-877F-61E81EA114FB}"/>
            </c:ext>
          </c:extLst>
        </c:ser>
        <c:dLbls>
          <c:showLegendKey val="0"/>
          <c:showVal val="0"/>
          <c:showCatName val="0"/>
          <c:showSerName val="0"/>
          <c:showPercent val="0"/>
          <c:showBubbleSize val="0"/>
        </c:dLbls>
        <c:gapWidth val="182"/>
        <c:axId val="846288584"/>
        <c:axId val="846291464"/>
      </c:barChart>
      <c:catAx>
        <c:axId val="846288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846291464"/>
        <c:crosses val="autoZero"/>
        <c:auto val="1"/>
        <c:lblAlgn val="ctr"/>
        <c:lblOffset val="100"/>
        <c:noMultiLvlLbl val="0"/>
      </c:catAx>
      <c:valAx>
        <c:axId val="846291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846288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38100" cap="flat" cmpd="sng" algn="ctr">
      <a:solidFill>
        <a:schemeClr val="accent2"/>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9901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99012"/>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786362"/>
            <a:ext cx="5486400" cy="391611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46678"/>
            <a:ext cx="2971800" cy="49901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9446678"/>
            <a:ext cx="2971800" cy="499011"/>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1: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0: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0: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1: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1: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2: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12: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3: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3: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4: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14: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5: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15: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6: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16: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7: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17: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8: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18: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9: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19: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0: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0: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1: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21: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2: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22: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3: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23: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4: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24: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5: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25: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6: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26: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7: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27: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28: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28: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9: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29: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3: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0: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30: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31: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31: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32: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32: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3: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33: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4: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34: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5: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35: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36: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36: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37: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37: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38: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38: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9: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39: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4: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40: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40: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1: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41: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2: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42: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3: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43: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44: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44: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5: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5: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6: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6: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7: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7: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8: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8: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9:notes"/>
          <p:cNvSpPr txBox="1"/>
          <p:nvPr>
            <p:ph idx="1" type="body"/>
          </p:nvPr>
        </p:nvSpPr>
        <p:spPr>
          <a:xfrm>
            <a:off x="685800" y="4786362"/>
            <a:ext cx="5486400" cy="391611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9:notes"/>
          <p:cNvSpPr/>
          <p:nvPr>
            <p:ph idx="2" type="sldImg"/>
          </p:nvPr>
        </p:nvSpPr>
        <p:spPr>
          <a:xfrm>
            <a:off x="444500" y="1243013"/>
            <a:ext cx="5969000" cy="33575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mpany" showMasterSp="0">
  <p:cSld name="Title Slide Company">
    <p:spTree>
      <p:nvGrpSpPr>
        <p:cNvPr id="15" name="Shape 15"/>
        <p:cNvGrpSpPr/>
        <p:nvPr/>
      </p:nvGrpSpPr>
      <p:grpSpPr>
        <a:xfrm>
          <a:off x="0" y="0"/>
          <a:ext cx="0" cy="0"/>
          <a:chOff x="0" y="0"/>
          <a:chExt cx="0" cy="0"/>
        </a:xfrm>
      </p:grpSpPr>
      <p:sp>
        <p:nvSpPr>
          <p:cNvPr id="16" name="Google Shape;16;p46"/>
          <p:cNvSpPr/>
          <p:nvPr>
            <p:ph idx="2" type="pic"/>
          </p:nvPr>
        </p:nvSpPr>
        <p:spPr>
          <a:xfrm>
            <a:off x="0" y="1"/>
            <a:ext cx="12192000" cy="6858000"/>
          </a:xfrm>
          <a:prstGeom prst="rect">
            <a:avLst/>
          </a:prstGeom>
          <a:solidFill>
            <a:schemeClr val="lt1"/>
          </a:solidFill>
          <a:ln>
            <a:noFill/>
          </a:ln>
        </p:spPr>
      </p:sp>
      <p:sp>
        <p:nvSpPr>
          <p:cNvPr id="17" name="Google Shape;17;p46"/>
          <p:cNvSpPr txBox="1"/>
          <p:nvPr>
            <p:ph type="title"/>
          </p:nvPr>
        </p:nvSpPr>
        <p:spPr>
          <a:xfrm>
            <a:off x="1142542" y="1143087"/>
            <a:ext cx="6477197" cy="2666509"/>
          </a:xfrm>
          <a:prstGeom prst="rect">
            <a:avLst/>
          </a:prstGeom>
          <a:noFill/>
          <a:ln>
            <a:noFill/>
          </a:ln>
        </p:spPr>
        <p:txBody>
          <a:bodyPr anchorCtr="0" anchor="b" bIns="144000" lIns="91425" spcFirstLastPara="1" rIns="91425" wrap="square" tIns="0">
            <a:normAutofit/>
          </a:bodyPr>
          <a:lstStyle>
            <a:lvl1pPr lvl="0" algn="l">
              <a:lnSpc>
                <a:spcPct val="75000"/>
              </a:lnSpc>
              <a:spcBef>
                <a:spcPts val="0"/>
              </a:spcBef>
              <a:spcAft>
                <a:spcPts val="0"/>
              </a:spcAft>
              <a:buClr>
                <a:schemeClr val="dk1"/>
              </a:buClr>
              <a:buSzPts val="6349"/>
              <a:buFont typeface="Calibri"/>
              <a:buNone/>
              <a:defRPr b="1" i="0" sz="6349">
                <a:solidFill>
                  <a:schemeClr val="dk1"/>
                </a:solidFill>
                <a:latin typeface="Calibri"/>
                <a:ea typeface="Calibri"/>
                <a:cs typeface="Calibri"/>
                <a:sym typeface="Calibri"/>
              </a:defRPr>
            </a:lvl1pPr>
            <a:lvl2pPr lvl="1">
              <a:lnSpc>
                <a:spcPct val="75000"/>
              </a:lnSpc>
              <a:spcBef>
                <a:spcPts val="0"/>
              </a:spcBef>
              <a:spcAft>
                <a:spcPts val="0"/>
              </a:spcAft>
              <a:buSzPts val="1400"/>
              <a:buNone/>
              <a:defRPr b="1" sz="6349">
                <a:solidFill>
                  <a:schemeClr val="dk1"/>
                </a:solidFill>
                <a:latin typeface="Calibri"/>
                <a:ea typeface="Calibri"/>
                <a:cs typeface="Calibri"/>
                <a:sym typeface="Calibri"/>
              </a:defRPr>
            </a:lvl2pPr>
            <a:lvl3pPr lvl="2">
              <a:lnSpc>
                <a:spcPct val="75000"/>
              </a:lnSpc>
              <a:spcBef>
                <a:spcPts val="0"/>
              </a:spcBef>
              <a:spcAft>
                <a:spcPts val="0"/>
              </a:spcAft>
              <a:buSzPts val="1400"/>
              <a:buNone/>
              <a:defRPr b="1" sz="6349">
                <a:solidFill>
                  <a:schemeClr val="dk1"/>
                </a:solidFill>
                <a:latin typeface="Calibri"/>
                <a:ea typeface="Calibri"/>
                <a:cs typeface="Calibri"/>
                <a:sym typeface="Calibri"/>
              </a:defRPr>
            </a:lvl3pPr>
            <a:lvl4pPr lvl="3">
              <a:lnSpc>
                <a:spcPct val="75000"/>
              </a:lnSpc>
              <a:spcBef>
                <a:spcPts val="0"/>
              </a:spcBef>
              <a:spcAft>
                <a:spcPts val="0"/>
              </a:spcAft>
              <a:buSzPts val="1400"/>
              <a:buNone/>
              <a:defRPr b="1" sz="6349">
                <a:solidFill>
                  <a:schemeClr val="dk1"/>
                </a:solidFill>
                <a:latin typeface="Calibri"/>
                <a:ea typeface="Calibri"/>
                <a:cs typeface="Calibri"/>
                <a:sym typeface="Calibri"/>
              </a:defRPr>
            </a:lvl4pPr>
            <a:lvl5pPr lvl="4">
              <a:lnSpc>
                <a:spcPct val="75000"/>
              </a:lnSpc>
              <a:spcBef>
                <a:spcPts val="0"/>
              </a:spcBef>
              <a:spcAft>
                <a:spcPts val="0"/>
              </a:spcAft>
              <a:buSzPts val="1400"/>
              <a:buNone/>
              <a:defRPr b="1" sz="6349">
                <a:solidFill>
                  <a:schemeClr val="dk1"/>
                </a:solidFill>
                <a:latin typeface="Calibri"/>
                <a:ea typeface="Calibri"/>
                <a:cs typeface="Calibri"/>
                <a:sym typeface="Calibri"/>
              </a:defRPr>
            </a:lvl5pPr>
            <a:lvl6pPr lvl="5">
              <a:lnSpc>
                <a:spcPct val="75000"/>
              </a:lnSpc>
              <a:spcBef>
                <a:spcPts val="0"/>
              </a:spcBef>
              <a:spcAft>
                <a:spcPts val="0"/>
              </a:spcAft>
              <a:buSzPts val="1400"/>
              <a:buNone/>
              <a:defRPr b="1" sz="6349">
                <a:solidFill>
                  <a:schemeClr val="dk1"/>
                </a:solidFill>
                <a:latin typeface="Calibri"/>
                <a:ea typeface="Calibri"/>
                <a:cs typeface="Calibri"/>
                <a:sym typeface="Calibri"/>
              </a:defRPr>
            </a:lvl6pPr>
            <a:lvl7pPr lvl="6">
              <a:lnSpc>
                <a:spcPct val="75000"/>
              </a:lnSpc>
              <a:spcBef>
                <a:spcPts val="0"/>
              </a:spcBef>
              <a:spcAft>
                <a:spcPts val="0"/>
              </a:spcAft>
              <a:buSzPts val="1400"/>
              <a:buNone/>
              <a:defRPr b="1" sz="6349">
                <a:solidFill>
                  <a:schemeClr val="dk1"/>
                </a:solidFill>
                <a:latin typeface="Calibri"/>
                <a:ea typeface="Calibri"/>
                <a:cs typeface="Calibri"/>
                <a:sym typeface="Calibri"/>
              </a:defRPr>
            </a:lvl7pPr>
            <a:lvl8pPr lvl="7">
              <a:lnSpc>
                <a:spcPct val="75000"/>
              </a:lnSpc>
              <a:spcBef>
                <a:spcPts val="0"/>
              </a:spcBef>
              <a:spcAft>
                <a:spcPts val="0"/>
              </a:spcAft>
              <a:buSzPts val="1400"/>
              <a:buNone/>
              <a:defRPr b="1" sz="6349">
                <a:solidFill>
                  <a:schemeClr val="dk1"/>
                </a:solidFill>
                <a:latin typeface="Calibri"/>
                <a:ea typeface="Calibri"/>
                <a:cs typeface="Calibri"/>
                <a:sym typeface="Calibri"/>
              </a:defRPr>
            </a:lvl8pPr>
            <a:lvl9pPr lvl="8" algn="l">
              <a:lnSpc>
                <a:spcPct val="75000"/>
              </a:lnSpc>
              <a:spcBef>
                <a:spcPts val="0"/>
              </a:spcBef>
              <a:spcAft>
                <a:spcPts val="0"/>
              </a:spcAft>
              <a:buSzPts val="1400"/>
              <a:buNone/>
              <a:defRPr b="1" sz="6349">
                <a:solidFill>
                  <a:schemeClr val="dk1"/>
                </a:solidFill>
                <a:latin typeface="Calibri"/>
                <a:ea typeface="Calibri"/>
                <a:cs typeface="Calibri"/>
                <a:sym typeface="Calibri"/>
              </a:defRPr>
            </a:lvl9pPr>
          </a:lstStyle>
          <a:p/>
        </p:txBody>
      </p:sp>
      <p:sp>
        <p:nvSpPr>
          <p:cNvPr id="18" name="Google Shape;18;p46"/>
          <p:cNvSpPr txBox="1"/>
          <p:nvPr>
            <p:ph idx="1" type="subTitle"/>
          </p:nvPr>
        </p:nvSpPr>
        <p:spPr>
          <a:xfrm>
            <a:off x="1142542" y="3809596"/>
            <a:ext cx="4191412" cy="762233"/>
          </a:xfrm>
          <a:prstGeom prst="rect">
            <a:avLst/>
          </a:prstGeom>
          <a:noFill/>
          <a:ln>
            <a:noFill/>
          </a:ln>
        </p:spPr>
        <p:txBody>
          <a:bodyPr anchorCtr="0" anchor="t" bIns="45700" lIns="91425" spcFirstLastPara="1" rIns="91425" wrap="square" tIns="0">
            <a:normAutofit/>
          </a:bodyPr>
          <a:lstStyle>
            <a:lvl1pPr lvl="0" algn="l">
              <a:lnSpc>
                <a:spcPct val="75000"/>
              </a:lnSpc>
              <a:spcBef>
                <a:spcPts val="0"/>
              </a:spcBef>
              <a:spcAft>
                <a:spcPts val="0"/>
              </a:spcAft>
              <a:buClr>
                <a:schemeClr val="dk1"/>
              </a:buClr>
              <a:buSzPts val="1852"/>
              <a:buNone/>
              <a:defRPr b="0" i="0" sz="1852" cap="none">
                <a:solidFill>
                  <a:schemeClr val="dk1"/>
                </a:solidFill>
                <a:latin typeface="Calibri"/>
                <a:ea typeface="Calibri"/>
                <a:cs typeface="Calibri"/>
                <a:sym typeface="Calibri"/>
              </a:defRPr>
            </a:lvl1pPr>
            <a:lvl2pPr lvl="1" algn="l">
              <a:lnSpc>
                <a:spcPct val="75000"/>
              </a:lnSpc>
              <a:spcBef>
                <a:spcPts val="0"/>
              </a:spcBef>
              <a:spcAft>
                <a:spcPts val="0"/>
              </a:spcAft>
              <a:buClr>
                <a:schemeClr val="dk1"/>
              </a:buClr>
              <a:buSzPts val="1852"/>
              <a:buFont typeface="Arial"/>
              <a:buNone/>
              <a:defRPr b="0" sz="1852" cap="none">
                <a:solidFill>
                  <a:schemeClr val="dk1"/>
                </a:solidFill>
                <a:latin typeface="Calibri"/>
                <a:ea typeface="Calibri"/>
                <a:cs typeface="Calibri"/>
                <a:sym typeface="Calibri"/>
              </a:defRPr>
            </a:lvl2pPr>
            <a:lvl3pPr lvl="2" algn="l">
              <a:lnSpc>
                <a:spcPct val="75000"/>
              </a:lnSpc>
              <a:spcBef>
                <a:spcPts val="0"/>
              </a:spcBef>
              <a:spcAft>
                <a:spcPts val="0"/>
              </a:spcAft>
              <a:buClr>
                <a:schemeClr val="dk1"/>
              </a:buClr>
              <a:buSzPts val="1852"/>
              <a:buFont typeface="Arial"/>
              <a:buNone/>
              <a:defRPr b="0" sz="1852" cap="none">
                <a:solidFill>
                  <a:schemeClr val="dk1"/>
                </a:solidFill>
                <a:latin typeface="Calibri"/>
                <a:ea typeface="Calibri"/>
                <a:cs typeface="Calibri"/>
                <a:sym typeface="Calibri"/>
              </a:defRPr>
            </a:lvl3pPr>
            <a:lvl4pPr lvl="3" algn="l">
              <a:lnSpc>
                <a:spcPct val="75000"/>
              </a:lnSpc>
              <a:spcBef>
                <a:spcPts val="0"/>
              </a:spcBef>
              <a:spcAft>
                <a:spcPts val="0"/>
              </a:spcAft>
              <a:buClr>
                <a:schemeClr val="dk1"/>
              </a:buClr>
              <a:buSzPts val="1852"/>
              <a:buFont typeface="Arial"/>
              <a:buNone/>
              <a:defRPr b="0" sz="1852" cap="none">
                <a:solidFill>
                  <a:schemeClr val="dk1"/>
                </a:solidFill>
                <a:latin typeface="Calibri"/>
                <a:ea typeface="Calibri"/>
                <a:cs typeface="Calibri"/>
                <a:sym typeface="Calibri"/>
              </a:defRPr>
            </a:lvl4pPr>
            <a:lvl5pPr lvl="4" algn="l">
              <a:lnSpc>
                <a:spcPct val="75000"/>
              </a:lnSpc>
              <a:spcBef>
                <a:spcPts val="0"/>
              </a:spcBef>
              <a:spcAft>
                <a:spcPts val="0"/>
              </a:spcAft>
              <a:buClr>
                <a:schemeClr val="dk1"/>
              </a:buClr>
              <a:buSzPts val="1852"/>
              <a:buFont typeface="Arial"/>
              <a:buNone/>
              <a:defRPr b="0" sz="1852" cap="none">
                <a:solidFill>
                  <a:schemeClr val="dk1"/>
                </a:solidFill>
                <a:latin typeface="Calibri"/>
                <a:ea typeface="Calibri"/>
                <a:cs typeface="Calibri"/>
                <a:sym typeface="Calibri"/>
              </a:defRPr>
            </a:lvl5pPr>
            <a:lvl6pPr lvl="5" algn="l">
              <a:lnSpc>
                <a:spcPct val="75000"/>
              </a:lnSpc>
              <a:spcBef>
                <a:spcPts val="0"/>
              </a:spcBef>
              <a:spcAft>
                <a:spcPts val="0"/>
              </a:spcAft>
              <a:buClr>
                <a:schemeClr val="dk1"/>
              </a:buClr>
              <a:buSzPts val="1852"/>
              <a:buFont typeface="Arial"/>
              <a:buNone/>
              <a:defRPr b="0" sz="1852" cap="none">
                <a:solidFill>
                  <a:schemeClr val="dk1"/>
                </a:solidFill>
                <a:latin typeface="Calibri"/>
                <a:ea typeface="Calibri"/>
                <a:cs typeface="Calibri"/>
                <a:sym typeface="Calibri"/>
              </a:defRPr>
            </a:lvl6pPr>
            <a:lvl7pPr lvl="6" algn="l">
              <a:lnSpc>
                <a:spcPct val="75000"/>
              </a:lnSpc>
              <a:spcBef>
                <a:spcPts val="0"/>
              </a:spcBef>
              <a:spcAft>
                <a:spcPts val="0"/>
              </a:spcAft>
              <a:buClr>
                <a:schemeClr val="dk1"/>
              </a:buClr>
              <a:buSzPts val="1852"/>
              <a:buNone/>
              <a:defRPr b="0" sz="1852" cap="none">
                <a:solidFill>
                  <a:schemeClr val="dk1"/>
                </a:solidFill>
                <a:latin typeface="Calibri"/>
                <a:ea typeface="Calibri"/>
                <a:cs typeface="Calibri"/>
                <a:sym typeface="Calibri"/>
              </a:defRPr>
            </a:lvl7pPr>
            <a:lvl8pPr lvl="7" algn="l">
              <a:lnSpc>
                <a:spcPct val="75000"/>
              </a:lnSpc>
              <a:spcBef>
                <a:spcPts val="0"/>
              </a:spcBef>
              <a:spcAft>
                <a:spcPts val="0"/>
              </a:spcAft>
              <a:buClr>
                <a:schemeClr val="dk1"/>
              </a:buClr>
              <a:buSzPts val="1852"/>
              <a:buFont typeface="Arial"/>
              <a:buNone/>
              <a:defRPr b="0" sz="1852" cap="none">
                <a:solidFill>
                  <a:schemeClr val="dk1"/>
                </a:solidFill>
                <a:latin typeface="Calibri"/>
                <a:ea typeface="Calibri"/>
                <a:cs typeface="Calibri"/>
                <a:sym typeface="Calibri"/>
              </a:defRPr>
            </a:lvl8pPr>
            <a:lvl9pPr lvl="8" algn="l">
              <a:lnSpc>
                <a:spcPct val="75000"/>
              </a:lnSpc>
              <a:spcBef>
                <a:spcPts val="0"/>
              </a:spcBef>
              <a:spcAft>
                <a:spcPts val="0"/>
              </a:spcAft>
              <a:buClr>
                <a:schemeClr val="dk1"/>
              </a:buClr>
              <a:buSzPts val="1852"/>
              <a:buNone/>
              <a:defRPr b="0" sz="1852" cap="none">
                <a:solidFill>
                  <a:schemeClr val="dk1"/>
                </a:solidFill>
                <a:latin typeface="Calibri"/>
                <a:ea typeface="Calibri"/>
                <a:cs typeface="Calibri"/>
                <a:sym typeface="Calibri"/>
              </a:defRPr>
            </a:lvl9pPr>
          </a:lstStyle>
          <a:p/>
        </p:txBody>
      </p:sp>
      <p:sp>
        <p:nvSpPr>
          <p:cNvPr id="19" name="Google Shape;19;p46"/>
          <p:cNvSpPr txBox="1"/>
          <p:nvPr>
            <p:ph idx="3" type="body"/>
          </p:nvPr>
        </p:nvSpPr>
        <p:spPr>
          <a:xfrm>
            <a:off x="8953676" y="4936795"/>
            <a:ext cx="1714603" cy="398825"/>
          </a:xfrm>
          <a:prstGeom prst="rect">
            <a:avLst/>
          </a:prstGeom>
          <a:solidFill>
            <a:schemeClr val="dk1"/>
          </a:solid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2pPr>
            <a:lvl3pPr indent="-228600" lvl="2" marL="13716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3pPr>
            <a:lvl4pPr indent="-228600" lvl="3" marL="18288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4pPr>
            <a:lvl5pPr indent="-228600" lvl="4" marL="22860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5pPr>
            <a:lvl6pPr indent="-228600" lvl="5" marL="27432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6pPr>
            <a:lvl7pPr indent="-228600" lvl="6" marL="32004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7pPr>
            <a:lvl8pPr indent="-228600" lvl="7" marL="36576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8pPr>
            <a:lvl9pPr indent="-228600" lvl="8" marL="4114800" algn="l">
              <a:lnSpc>
                <a:spcPct val="100000"/>
              </a:lnSpc>
              <a:spcBef>
                <a:spcPts val="0"/>
              </a:spcBef>
              <a:spcAft>
                <a:spcPts val="0"/>
              </a:spcAft>
              <a:buClr>
                <a:schemeClr val="dk1"/>
              </a:buClr>
              <a:buSzPts val="661"/>
              <a:buFont typeface="Arial"/>
              <a:buNone/>
              <a:defRPr b="0" sz="661" cap="none">
                <a:solidFill>
                  <a:schemeClr val="dk1"/>
                </a:solidFill>
                <a:latin typeface="Calibri"/>
                <a:ea typeface="Calibri"/>
                <a:cs typeface="Calibri"/>
                <a:sym typeface="Calibri"/>
              </a:defRPr>
            </a:lvl9pPr>
          </a:lstStyle>
          <a:p/>
        </p:txBody>
      </p:sp>
      <p:sp>
        <p:nvSpPr>
          <p:cNvPr id="20" name="Google Shape;20;p46"/>
          <p:cNvSpPr txBox="1"/>
          <p:nvPr>
            <p:ph idx="10" type="dt"/>
          </p:nvPr>
        </p:nvSpPr>
        <p:spPr>
          <a:xfrm>
            <a:off x="10667212" y="6953115"/>
            <a:ext cx="763799" cy="9530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6"/>
          <p:cNvSpPr txBox="1"/>
          <p:nvPr>
            <p:ph idx="11" type="ftr"/>
          </p:nvPr>
        </p:nvSpPr>
        <p:spPr>
          <a:xfrm>
            <a:off x="1142717" y="6953115"/>
            <a:ext cx="3048187" cy="9530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6"/>
          <p:cNvSpPr txBox="1"/>
          <p:nvPr>
            <p:ph idx="12" type="sldNum"/>
          </p:nvPr>
        </p:nvSpPr>
        <p:spPr>
          <a:xfrm>
            <a:off x="11429607" y="6952918"/>
            <a:ext cx="381742" cy="95574"/>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chemeClr val="dk1"/>
                </a:solidFill>
                <a:latin typeface="Calibri"/>
                <a:ea typeface="Calibri"/>
                <a:cs typeface="Calibri"/>
                <a:sym typeface="Calibri"/>
              </a:defRPr>
            </a:lvl1pPr>
            <a:lvl2pPr indent="0" lvl="1" marL="0" marR="0" algn="r">
              <a:spcBef>
                <a:spcPts val="0"/>
              </a:spcBef>
              <a:buNone/>
              <a:defRPr b="0" i="0" sz="1200" u="none" cap="none" strike="noStrike">
                <a:solidFill>
                  <a:schemeClr val="dk1"/>
                </a:solidFill>
                <a:latin typeface="Calibri"/>
                <a:ea typeface="Calibri"/>
                <a:cs typeface="Calibri"/>
                <a:sym typeface="Calibri"/>
              </a:defRPr>
            </a:lvl2pPr>
            <a:lvl3pPr indent="0" lvl="2" marL="0" marR="0" algn="r">
              <a:spcBef>
                <a:spcPts val="0"/>
              </a:spcBef>
              <a:buNone/>
              <a:defRPr b="0" i="0" sz="1200" u="none" cap="none" strike="noStrike">
                <a:solidFill>
                  <a:schemeClr val="dk1"/>
                </a:solidFill>
                <a:latin typeface="Calibri"/>
                <a:ea typeface="Calibri"/>
                <a:cs typeface="Calibri"/>
                <a:sym typeface="Calibri"/>
              </a:defRPr>
            </a:lvl3pPr>
            <a:lvl4pPr indent="0" lvl="3" marL="0" marR="0" algn="r">
              <a:spcBef>
                <a:spcPts val="0"/>
              </a:spcBef>
              <a:buNone/>
              <a:defRPr b="0" i="0" sz="1200" u="none" cap="none" strike="noStrike">
                <a:solidFill>
                  <a:schemeClr val="dk1"/>
                </a:solidFill>
                <a:latin typeface="Calibri"/>
                <a:ea typeface="Calibri"/>
                <a:cs typeface="Calibri"/>
                <a:sym typeface="Calibri"/>
              </a:defRPr>
            </a:lvl4pPr>
            <a:lvl5pPr indent="0" lvl="4" marL="0" marR="0" algn="r">
              <a:spcBef>
                <a:spcPts val="0"/>
              </a:spcBef>
              <a:buNone/>
              <a:defRPr b="0" i="0" sz="1200" u="none" cap="none" strike="noStrike">
                <a:solidFill>
                  <a:schemeClr val="dk1"/>
                </a:solidFill>
                <a:latin typeface="Calibri"/>
                <a:ea typeface="Calibri"/>
                <a:cs typeface="Calibri"/>
                <a:sym typeface="Calibri"/>
              </a:defRPr>
            </a:lvl5pPr>
            <a:lvl6pPr indent="0" lvl="5" marL="0" marR="0" algn="r">
              <a:spcBef>
                <a:spcPts val="0"/>
              </a:spcBef>
              <a:buNone/>
              <a:defRPr b="0" i="0" sz="1200" u="none" cap="none" strike="noStrike">
                <a:solidFill>
                  <a:schemeClr val="dk1"/>
                </a:solidFill>
                <a:latin typeface="Calibri"/>
                <a:ea typeface="Calibri"/>
                <a:cs typeface="Calibri"/>
                <a:sym typeface="Calibri"/>
              </a:defRPr>
            </a:lvl6pPr>
            <a:lvl7pPr indent="0" lvl="6" marL="0" marR="0" algn="r">
              <a:spcBef>
                <a:spcPts val="0"/>
              </a:spcBef>
              <a:buNone/>
              <a:defRPr b="0" i="0" sz="1200" u="none" cap="none" strike="noStrike">
                <a:solidFill>
                  <a:schemeClr val="dk1"/>
                </a:solidFill>
                <a:latin typeface="Calibri"/>
                <a:ea typeface="Calibri"/>
                <a:cs typeface="Calibri"/>
                <a:sym typeface="Calibri"/>
              </a:defRPr>
            </a:lvl7pPr>
            <a:lvl8pPr indent="0" lvl="7" marL="0" marR="0" algn="r">
              <a:spcBef>
                <a:spcPts val="0"/>
              </a:spcBef>
              <a:buNone/>
              <a:defRPr b="0" i="0" sz="1200" u="none" cap="none" strike="noStrike">
                <a:solidFill>
                  <a:schemeClr val="dk1"/>
                </a:solidFill>
                <a:latin typeface="Calibri"/>
                <a:ea typeface="Calibri"/>
                <a:cs typeface="Calibri"/>
                <a:sym typeface="Calibri"/>
              </a:defRPr>
            </a:lvl8pPr>
            <a:lvl9pPr indent="0" lvl="8" marL="0" marR="0" algn="r">
              <a:spcBef>
                <a:spcPts val="0"/>
              </a:spcBef>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5"/>
          <p:cNvSpPr/>
          <p:nvPr>
            <p:ph idx="2" type="pic"/>
          </p:nvPr>
        </p:nvSpPr>
        <p:spPr>
          <a:xfrm>
            <a:off x="5183188" y="987425"/>
            <a:ext cx="6172200" cy="4873625"/>
          </a:xfrm>
          <a:prstGeom prst="rect">
            <a:avLst/>
          </a:prstGeom>
          <a:noFill/>
          <a:ln>
            <a:noFill/>
          </a:ln>
        </p:spPr>
      </p:sp>
      <p:sp>
        <p:nvSpPr>
          <p:cNvPr id="76" name="Google Shape;76;p5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5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5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5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showMasterSp="0">
  <p:cSld name="Title Slide 01">
    <p:bg>
      <p:bgPr>
        <a:solidFill>
          <a:schemeClr val="lt1"/>
        </a:solidFill>
      </p:bgPr>
    </p:bg>
    <p:spTree>
      <p:nvGrpSpPr>
        <p:cNvPr id="127" name="Shape 127"/>
        <p:cNvGrpSpPr/>
        <p:nvPr/>
      </p:nvGrpSpPr>
      <p:grpSpPr>
        <a:xfrm>
          <a:off x="0" y="0"/>
          <a:ext cx="0" cy="0"/>
          <a:chOff x="0" y="0"/>
          <a:chExt cx="0" cy="0"/>
        </a:xfrm>
      </p:grpSpPr>
      <p:sp>
        <p:nvSpPr>
          <p:cNvPr id="128" name="Google Shape;128;p59"/>
          <p:cNvSpPr/>
          <p:nvPr/>
        </p:nvSpPr>
        <p:spPr>
          <a:xfrm>
            <a:off x="0" y="0"/>
            <a:ext cx="12192000" cy="6858000"/>
          </a:xfrm>
          <a:prstGeom prst="rect">
            <a:avLst/>
          </a:prstGeom>
          <a:solidFill>
            <a:schemeClr val="accent1"/>
          </a:solidFill>
          <a:ln>
            <a:noFill/>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pic>
        <p:nvPicPr>
          <p:cNvPr descr="OBC_Logo_Performance_BWp.png" id="129" name="Google Shape;129;p59"/>
          <p:cNvPicPr preferRelativeResize="0"/>
          <p:nvPr/>
        </p:nvPicPr>
        <p:blipFill rotWithShape="1">
          <a:blip r:embed="rId2">
            <a:alphaModFix/>
          </a:blip>
          <a:srcRect b="0" l="0" r="0" t="0"/>
          <a:stretch/>
        </p:blipFill>
        <p:spPr>
          <a:xfrm>
            <a:off x="11136000" y="2901000"/>
            <a:ext cx="1056000" cy="1056000"/>
          </a:xfrm>
          <a:prstGeom prst="rect">
            <a:avLst/>
          </a:prstGeom>
          <a:noFill/>
          <a:ln>
            <a:noFill/>
          </a:ln>
        </p:spPr>
      </p:pic>
      <p:sp>
        <p:nvSpPr>
          <p:cNvPr id="130" name="Google Shape;130;p59"/>
          <p:cNvSpPr txBox="1"/>
          <p:nvPr>
            <p:ph type="ctrTitle"/>
          </p:nvPr>
        </p:nvSpPr>
        <p:spPr>
          <a:xfrm>
            <a:off x="814926" y="2660653"/>
            <a:ext cx="9792700" cy="1536699"/>
          </a:xfrm>
          <a:prstGeom prst="rect">
            <a:avLst/>
          </a:prstGeom>
          <a:noFill/>
          <a:ln>
            <a:noFill/>
          </a:ln>
        </p:spPr>
        <p:txBody>
          <a:bodyPr anchorCtr="0" anchor="ctr" bIns="0" lIns="0" spcFirstLastPara="1" rIns="0" wrap="square" tIns="0">
            <a:noAutofit/>
          </a:bodyPr>
          <a:lstStyle>
            <a:lvl1pPr lvl="0" algn="r">
              <a:lnSpc>
                <a:spcPct val="80000"/>
              </a:lnSpc>
              <a:spcBef>
                <a:spcPts val="0"/>
              </a:spcBef>
              <a:spcAft>
                <a:spcPts val="0"/>
              </a:spcAft>
              <a:buClr>
                <a:schemeClr val="lt1"/>
              </a:buClr>
              <a:buSzPts val="5600"/>
              <a:buFont typeface="Arial"/>
              <a:buNone/>
              <a:defRPr sz="5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59"/>
          <p:cNvSpPr txBox="1"/>
          <p:nvPr>
            <p:ph idx="1" type="subTitle"/>
          </p:nvPr>
        </p:nvSpPr>
        <p:spPr>
          <a:xfrm>
            <a:off x="814926" y="4197351"/>
            <a:ext cx="9792700" cy="383116"/>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2160"/>
              <a:buNone/>
              <a:defRPr sz="2400">
                <a:solidFill>
                  <a:schemeClr val="lt1"/>
                </a:solidFill>
              </a:defRPr>
            </a:lvl1pPr>
            <a:lvl2pPr lvl="1" algn="ctr">
              <a:spcBef>
                <a:spcPts val="800"/>
              </a:spcBef>
              <a:spcAft>
                <a:spcPts val="0"/>
              </a:spcAft>
              <a:buSzPts val="1680"/>
              <a:buNone/>
              <a:defRPr>
                <a:solidFill>
                  <a:srgbClr val="888888"/>
                </a:solidFill>
              </a:defRPr>
            </a:lvl2pPr>
            <a:lvl3pPr lvl="2" algn="ctr">
              <a:spcBef>
                <a:spcPts val="800"/>
              </a:spcBef>
              <a:spcAft>
                <a:spcPts val="0"/>
              </a:spcAft>
              <a:buSzPts val="1867"/>
              <a:buNone/>
              <a:defRPr>
                <a:solidFill>
                  <a:srgbClr val="888888"/>
                </a:solidFill>
              </a:defRPr>
            </a:lvl3pPr>
            <a:lvl4pPr lvl="3" algn="ctr">
              <a:spcBef>
                <a:spcPts val="800"/>
              </a:spcBef>
              <a:spcAft>
                <a:spcPts val="0"/>
              </a:spcAft>
              <a:buSzPts val="1680"/>
              <a:buNone/>
              <a:defRPr>
                <a:solidFill>
                  <a:srgbClr val="888888"/>
                </a:solidFill>
              </a:defRPr>
            </a:lvl4pPr>
            <a:lvl5pPr lvl="4" algn="ctr">
              <a:lnSpc>
                <a:spcPct val="100000"/>
              </a:lnSpc>
              <a:spcBef>
                <a:spcPts val="800"/>
              </a:spcBef>
              <a:spcAft>
                <a:spcPts val="0"/>
              </a:spcAft>
              <a:buSzPts val="1680"/>
              <a:buNone/>
              <a:defRPr>
                <a:solidFill>
                  <a:srgbClr val="888888"/>
                </a:solidFill>
              </a:defRPr>
            </a:lvl5pPr>
            <a:lvl6pPr lvl="5" algn="ctr">
              <a:lnSpc>
                <a:spcPct val="90000"/>
              </a:lnSpc>
              <a:spcBef>
                <a:spcPts val="800"/>
              </a:spcBef>
              <a:spcAft>
                <a:spcPts val="0"/>
              </a:spcAft>
              <a:buSzPts val="2880"/>
              <a:buNone/>
              <a:defRPr>
                <a:solidFill>
                  <a:srgbClr val="888888"/>
                </a:solidFill>
              </a:defRPr>
            </a:lvl6pPr>
            <a:lvl7pPr lvl="6" algn="ctr">
              <a:lnSpc>
                <a:spcPct val="90000"/>
              </a:lnSpc>
              <a:spcBef>
                <a:spcPts val="800"/>
              </a:spcBef>
              <a:spcAft>
                <a:spcPts val="0"/>
              </a:spcAft>
              <a:buSzPts val="2880"/>
              <a:buNone/>
              <a:defRPr>
                <a:solidFill>
                  <a:srgbClr val="888888"/>
                </a:solidFill>
              </a:defRPr>
            </a:lvl7pPr>
            <a:lvl8pPr lvl="7" algn="ctr">
              <a:lnSpc>
                <a:spcPct val="90000"/>
              </a:lnSpc>
              <a:spcBef>
                <a:spcPts val="800"/>
              </a:spcBef>
              <a:spcAft>
                <a:spcPts val="0"/>
              </a:spcAft>
              <a:buSzPts val="2880"/>
              <a:buNone/>
              <a:defRPr>
                <a:solidFill>
                  <a:srgbClr val="888888"/>
                </a:solidFill>
              </a:defRPr>
            </a:lvl8pPr>
            <a:lvl9pPr lvl="8" algn="ctr">
              <a:lnSpc>
                <a:spcPct val="90000"/>
              </a:lnSpc>
              <a:spcBef>
                <a:spcPts val="800"/>
              </a:spcBef>
              <a:spcAft>
                <a:spcPts val="0"/>
              </a:spcAft>
              <a:buSzPts val="2880"/>
              <a:buNone/>
              <a:defRPr>
                <a:solidFill>
                  <a:srgbClr val="888888"/>
                </a:solidFill>
              </a:defRPr>
            </a:lvl9pPr>
          </a:lstStyle>
          <a:p/>
        </p:txBody>
      </p:sp>
      <p:sp>
        <p:nvSpPr>
          <p:cNvPr id="132" name="Google Shape;132;p59"/>
          <p:cNvSpPr txBox="1"/>
          <p:nvPr>
            <p:ph idx="2" type="body"/>
          </p:nvPr>
        </p:nvSpPr>
        <p:spPr>
          <a:xfrm>
            <a:off x="814926" y="6117183"/>
            <a:ext cx="9792700" cy="336551"/>
          </a:xfrm>
          <a:prstGeom prst="rect">
            <a:avLst/>
          </a:prstGeom>
          <a:noFill/>
          <a:ln>
            <a:noFill/>
          </a:ln>
        </p:spPr>
        <p:txBody>
          <a:bodyPr anchorCtr="0" anchor="t" bIns="0" lIns="0" spcFirstLastPara="1" rIns="0" wrap="square" tIns="36000">
            <a:noAutofit/>
          </a:bodyPr>
          <a:lstStyle>
            <a:lvl1pPr indent="-228600" lvl="0" marL="457200" algn="r">
              <a:spcBef>
                <a:spcPts val="0"/>
              </a:spcBef>
              <a:spcAft>
                <a:spcPts val="0"/>
              </a:spcAft>
              <a:buSzPts val="1080"/>
              <a:buNone/>
              <a:defRPr sz="1200">
                <a:solidFill>
                  <a:schemeClr val="lt1"/>
                </a:solidFill>
              </a:defRPr>
            </a:lvl1pPr>
            <a:lvl2pPr indent="-228600" lvl="1" marL="914400" algn="ctr">
              <a:spcBef>
                <a:spcPts val="0"/>
              </a:spcBef>
              <a:spcAft>
                <a:spcPts val="0"/>
              </a:spcAft>
              <a:buSzPts val="960"/>
              <a:buNone/>
              <a:defRPr sz="1067">
                <a:solidFill>
                  <a:schemeClr val="lt1"/>
                </a:solidFill>
              </a:defRPr>
            </a:lvl2pPr>
            <a:lvl3pPr indent="-228600" lvl="2" marL="1371600" algn="ctr">
              <a:spcBef>
                <a:spcPts val="0"/>
              </a:spcBef>
              <a:spcAft>
                <a:spcPts val="0"/>
              </a:spcAft>
              <a:buSzPts val="1067"/>
              <a:buNone/>
              <a:defRPr sz="1067">
                <a:solidFill>
                  <a:schemeClr val="lt1"/>
                </a:solidFill>
              </a:defRPr>
            </a:lvl3pPr>
            <a:lvl4pPr indent="-228600" lvl="3" marL="1828800" algn="ctr">
              <a:spcBef>
                <a:spcPts val="0"/>
              </a:spcBef>
              <a:spcAft>
                <a:spcPts val="0"/>
              </a:spcAft>
              <a:buSzPts val="960"/>
              <a:buFont typeface="Arial"/>
              <a:buNone/>
              <a:defRPr sz="1067">
                <a:solidFill>
                  <a:schemeClr val="lt1"/>
                </a:solidFill>
              </a:defRPr>
            </a:lvl4pPr>
            <a:lvl5pPr indent="-228600" lvl="4" marL="2286000" algn="ctr">
              <a:lnSpc>
                <a:spcPct val="100000"/>
              </a:lnSpc>
              <a:spcBef>
                <a:spcPts val="0"/>
              </a:spcBef>
              <a:spcAft>
                <a:spcPts val="0"/>
              </a:spcAft>
              <a:buSzPts val="960"/>
              <a:buFont typeface="Arial"/>
              <a:buNone/>
              <a:defRPr sz="1067">
                <a:solidFill>
                  <a:schemeClr val="lt1"/>
                </a:solidFill>
              </a:defRPr>
            </a:lvl5pPr>
            <a:lvl6pPr indent="-228600" lvl="5" marL="2743200" algn="l">
              <a:lnSpc>
                <a:spcPct val="90000"/>
              </a:lnSpc>
              <a:spcBef>
                <a:spcPts val="0"/>
              </a:spcBef>
              <a:spcAft>
                <a:spcPts val="0"/>
              </a:spcAft>
              <a:buSzPts val="960"/>
              <a:buNone/>
              <a:defRPr sz="1067">
                <a:solidFill>
                  <a:schemeClr val="lt1"/>
                </a:solidFill>
              </a:defRPr>
            </a:lvl6pPr>
            <a:lvl7pPr indent="-228600" lvl="6" marL="3200400" algn="l">
              <a:lnSpc>
                <a:spcPct val="90000"/>
              </a:lnSpc>
              <a:spcBef>
                <a:spcPts val="0"/>
              </a:spcBef>
              <a:spcAft>
                <a:spcPts val="0"/>
              </a:spcAft>
              <a:buSzPts val="960"/>
              <a:buNone/>
              <a:defRPr sz="1067">
                <a:solidFill>
                  <a:schemeClr val="lt1"/>
                </a:solidFill>
              </a:defRPr>
            </a:lvl7pPr>
            <a:lvl8pPr indent="-228600" lvl="7" marL="3657600" algn="l">
              <a:lnSpc>
                <a:spcPct val="90000"/>
              </a:lnSpc>
              <a:spcBef>
                <a:spcPts val="0"/>
              </a:spcBef>
              <a:spcAft>
                <a:spcPts val="0"/>
              </a:spcAft>
              <a:buSzPts val="960"/>
              <a:buNone/>
              <a:defRPr sz="1067">
                <a:solidFill>
                  <a:schemeClr val="lt1"/>
                </a:solidFill>
              </a:defRPr>
            </a:lvl8pPr>
            <a:lvl9pPr indent="-228600" lvl="8" marL="4114800" algn="l">
              <a:lnSpc>
                <a:spcPct val="90000"/>
              </a:lnSpc>
              <a:spcBef>
                <a:spcPts val="0"/>
              </a:spcBef>
              <a:spcAft>
                <a:spcPts val="0"/>
              </a:spcAft>
              <a:buSzPts val="960"/>
              <a:buNone/>
              <a:defRPr sz="1067">
                <a:solidFill>
                  <a:schemeClr val="lt1"/>
                </a:solidFill>
              </a:defRPr>
            </a:lvl9pPr>
          </a:lstStyle>
          <a:p/>
        </p:txBody>
      </p:sp>
      <p:sp>
        <p:nvSpPr>
          <p:cNvPr id="133" name="Google Shape;133;p59"/>
          <p:cNvSpPr/>
          <p:nvPr>
            <p:ph idx="3" type="pic"/>
          </p:nvPr>
        </p:nvSpPr>
        <p:spPr>
          <a:xfrm>
            <a:off x="0" y="0"/>
            <a:ext cx="12192000" cy="68580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showMasterSp="0">
  <p:cSld name="Title Slide 02">
    <p:bg>
      <p:bgPr>
        <a:solidFill>
          <a:schemeClr val="lt1"/>
        </a:solidFill>
      </p:bgPr>
    </p:bg>
    <p:spTree>
      <p:nvGrpSpPr>
        <p:cNvPr id="134" name="Shape 134"/>
        <p:cNvGrpSpPr/>
        <p:nvPr/>
      </p:nvGrpSpPr>
      <p:grpSpPr>
        <a:xfrm>
          <a:off x="0" y="0"/>
          <a:ext cx="0" cy="0"/>
          <a:chOff x="0" y="0"/>
          <a:chExt cx="0" cy="0"/>
        </a:xfrm>
      </p:grpSpPr>
      <p:sp>
        <p:nvSpPr>
          <p:cNvPr id="135" name="Google Shape;135;p60"/>
          <p:cNvSpPr/>
          <p:nvPr/>
        </p:nvSpPr>
        <p:spPr>
          <a:xfrm>
            <a:off x="0" y="0"/>
            <a:ext cx="12192000" cy="6858000"/>
          </a:xfrm>
          <a:prstGeom prst="rect">
            <a:avLst/>
          </a:prstGeom>
          <a:solidFill>
            <a:schemeClr val="accent1"/>
          </a:solidFill>
          <a:ln>
            <a:noFill/>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136" name="Google Shape;136;p60"/>
          <p:cNvSpPr txBox="1"/>
          <p:nvPr>
            <p:ph type="ctrTitle"/>
          </p:nvPr>
        </p:nvSpPr>
        <p:spPr>
          <a:xfrm>
            <a:off x="1584452" y="2660653"/>
            <a:ext cx="9792632" cy="1536699"/>
          </a:xfrm>
          <a:prstGeom prst="rect">
            <a:avLst/>
          </a:prstGeom>
          <a:noFill/>
          <a:ln>
            <a:noFill/>
          </a:ln>
        </p:spPr>
        <p:txBody>
          <a:bodyPr anchorCtr="0" anchor="ctr" bIns="0" lIns="0" spcFirstLastPara="1" rIns="0" wrap="square" tIns="0">
            <a:noAutofit/>
          </a:bodyPr>
          <a:lstStyle>
            <a:lvl1pPr lvl="0" algn="l">
              <a:lnSpc>
                <a:spcPct val="80000"/>
              </a:lnSpc>
              <a:spcBef>
                <a:spcPts val="0"/>
              </a:spcBef>
              <a:spcAft>
                <a:spcPts val="0"/>
              </a:spcAft>
              <a:buClr>
                <a:schemeClr val="lt1"/>
              </a:buClr>
              <a:buSzPts val="5600"/>
              <a:buFont typeface="Arial"/>
              <a:buNone/>
              <a:defRPr sz="5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60"/>
          <p:cNvSpPr txBox="1"/>
          <p:nvPr>
            <p:ph idx="1" type="subTitle"/>
          </p:nvPr>
        </p:nvSpPr>
        <p:spPr>
          <a:xfrm>
            <a:off x="1584452" y="4197351"/>
            <a:ext cx="9792632" cy="38311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2160"/>
              <a:buNone/>
              <a:defRPr sz="2400">
                <a:solidFill>
                  <a:schemeClr val="lt1"/>
                </a:solidFill>
              </a:defRPr>
            </a:lvl1pPr>
            <a:lvl2pPr lvl="1" algn="ctr">
              <a:spcBef>
                <a:spcPts val="800"/>
              </a:spcBef>
              <a:spcAft>
                <a:spcPts val="0"/>
              </a:spcAft>
              <a:buSzPts val="1680"/>
              <a:buNone/>
              <a:defRPr>
                <a:solidFill>
                  <a:srgbClr val="888888"/>
                </a:solidFill>
              </a:defRPr>
            </a:lvl2pPr>
            <a:lvl3pPr lvl="2" algn="ctr">
              <a:spcBef>
                <a:spcPts val="800"/>
              </a:spcBef>
              <a:spcAft>
                <a:spcPts val="0"/>
              </a:spcAft>
              <a:buSzPts val="1867"/>
              <a:buNone/>
              <a:defRPr>
                <a:solidFill>
                  <a:srgbClr val="888888"/>
                </a:solidFill>
              </a:defRPr>
            </a:lvl3pPr>
            <a:lvl4pPr lvl="3" algn="ctr">
              <a:spcBef>
                <a:spcPts val="800"/>
              </a:spcBef>
              <a:spcAft>
                <a:spcPts val="0"/>
              </a:spcAft>
              <a:buSzPts val="1680"/>
              <a:buNone/>
              <a:defRPr>
                <a:solidFill>
                  <a:srgbClr val="888888"/>
                </a:solidFill>
              </a:defRPr>
            </a:lvl4pPr>
            <a:lvl5pPr lvl="4" algn="ctr">
              <a:lnSpc>
                <a:spcPct val="100000"/>
              </a:lnSpc>
              <a:spcBef>
                <a:spcPts val="800"/>
              </a:spcBef>
              <a:spcAft>
                <a:spcPts val="0"/>
              </a:spcAft>
              <a:buSzPts val="1680"/>
              <a:buNone/>
              <a:defRPr>
                <a:solidFill>
                  <a:srgbClr val="888888"/>
                </a:solidFill>
              </a:defRPr>
            </a:lvl5pPr>
            <a:lvl6pPr lvl="5" algn="ctr">
              <a:lnSpc>
                <a:spcPct val="90000"/>
              </a:lnSpc>
              <a:spcBef>
                <a:spcPts val="800"/>
              </a:spcBef>
              <a:spcAft>
                <a:spcPts val="0"/>
              </a:spcAft>
              <a:buSzPts val="2880"/>
              <a:buNone/>
              <a:defRPr>
                <a:solidFill>
                  <a:srgbClr val="888888"/>
                </a:solidFill>
              </a:defRPr>
            </a:lvl6pPr>
            <a:lvl7pPr lvl="6" algn="ctr">
              <a:lnSpc>
                <a:spcPct val="90000"/>
              </a:lnSpc>
              <a:spcBef>
                <a:spcPts val="800"/>
              </a:spcBef>
              <a:spcAft>
                <a:spcPts val="0"/>
              </a:spcAft>
              <a:buSzPts val="2880"/>
              <a:buNone/>
              <a:defRPr>
                <a:solidFill>
                  <a:srgbClr val="888888"/>
                </a:solidFill>
              </a:defRPr>
            </a:lvl7pPr>
            <a:lvl8pPr lvl="7" algn="ctr">
              <a:lnSpc>
                <a:spcPct val="90000"/>
              </a:lnSpc>
              <a:spcBef>
                <a:spcPts val="800"/>
              </a:spcBef>
              <a:spcAft>
                <a:spcPts val="0"/>
              </a:spcAft>
              <a:buSzPts val="2880"/>
              <a:buNone/>
              <a:defRPr>
                <a:solidFill>
                  <a:srgbClr val="888888"/>
                </a:solidFill>
              </a:defRPr>
            </a:lvl8pPr>
            <a:lvl9pPr lvl="8" algn="ctr">
              <a:lnSpc>
                <a:spcPct val="90000"/>
              </a:lnSpc>
              <a:spcBef>
                <a:spcPts val="800"/>
              </a:spcBef>
              <a:spcAft>
                <a:spcPts val="0"/>
              </a:spcAft>
              <a:buSzPts val="2880"/>
              <a:buNone/>
              <a:defRPr>
                <a:solidFill>
                  <a:srgbClr val="888888"/>
                </a:solidFill>
              </a:defRPr>
            </a:lvl9pPr>
          </a:lstStyle>
          <a:p/>
        </p:txBody>
      </p:sp>
      <p:sp>
        <p:nvSpPr>
          <p:cNvPr id="138" name="Google Shape;138;p60"/>
          <p:cNvSpPr txBox="1"/>
          <p:nvPr>
            <p:ph idx="2" type="body"/>
          </p:nvPr>
        </p:nvSpPr>
        <p:spPr>
          <a:xfrm>
            <a:off x="1584452" y="6117183"/>
            <a:ext cx="9792632" cy="336551"/>
          </a:xfrm>
          <a:prstGeom prst="rect">
            <a:avLst/>
          </a:prstGeom>
          <a:noFill/>
          <a:ln>
            <a:noFill/>
          </a:ln>
        </p:spPr>
        <p:txBody>
          <a:bodyPr anchorCtr="0" anchor="t" bIns="0" lIns="0" spcFirstLastPara="1" rIns="0" wrap="square" tIns="36000">
            <a:noAutofit/>
          </a:bodyPr>
          <a:lstStyle>
            <a:lvl1pPr indent="-228600" lvl="0" marL="457200" algn="l">
              <a:spcBef>
                <a:spcPts val="0"/>
              </a:spcBef>
              <a:spcAft>
                <a:spcPts val="0"/>
              </a:spcAft>
              <a:buSzPts val="1080"/>
              <a:buNone/>
              <a:defRPr sz="1200">
                <a:solidFill>
                  <a:schemeClr val="lt1"/>
                </a:solidFill>
              </a:defRPr>
            </a:lvl1pPr>
            <a:lvl2pPr indent="-228600" lvl="1" marL="914400" algn="ctr">
              <a:spcBef>
                <a:spcPts val="0"/>
              </a:spcBef>
              <a:spcAft>
                <a:spcPts val="0"/>
              </a:spcAft>
              <a:buSzPts val="960"/>
              <a:buNone/>
              <a:defRPr sz="1067">
                <a:solidFill>
                  <a:schemeClr val="lt1"/>
                </a:solidFill>
              </a:defRPr>
            </a:lvl2pPr>
            <a:lvl3pPr indent="-228600" lvl="2" marL="1371600" algn="ctr">
              <a:spcBef>
                <a:spcPts val="0"/>
              </a:spcBef>
              <a:spcAft>
                <a:spcPts val="0"/>
              </a:spcAft>
              <a:buSzPts val="1067"/>
              <a:buNone/>
              <a:defRPr sz="1067">
                <a:solidFill>
                  <a:schemeClr val="lt1"/>
                </a:solidFill>
              </a:defRPr>
            </a:lvl3pPr>
            <a:lvl4pPr indent="-228600" lvl="3" marL="1828800" algn="ctr">
              <a:spcBef>
                <a:spcPts val="0"/>
              </a:spcBef>
              <a:spcAft>
                <a:spcPts val="0"/>
              </a:spcAft>
              <a:buSzPts val="960"/>
              <a:buFont typeface="Arial"/>
              <a:buNone/>
              <a:defRPr sz="1067">
                <a:solidFill>
                  <a:schemeClr val="lt1"/>
                </a:solidFill>
              </a:defRPr>
            </a:lvl4pPr>
            <a:lvl5pPr indent="-228600" lvl="4" marL="2286000" algn="ctr">
              <a:lnSpc>
                <a:spcPct val="100000"/>
              </a:lnSpc>
              <a:spcBef>
                <a:spcPts val="0"/>
              </a:spcBef>
              <a:spcAft>
                <a:spcPts val="0"/>
              </a:spcAft>
              <a:buSzPts val="960"/>
              <a:buFont typeface="Arial"/>
              <a:buNone/>
              <a:defRPr sz="1067">
                <a:solidFill>
                  <a:schemeClr val="lt1"/>
                </a:solidFill>
              </a:defRPr>
            </a:lvl5pPr>
            <a:lvl6pPr indent="-228600" lvl="5" marL="2743200" algn="l">
              <a:lnSpc>
                <a:spcPct val="90000"/>
              </a:lnSpc>
              <a:spcBef>
                <a:spcPts val="0"/>
              </a:spcBef>
              <a:spcAft>
                <a:spcPts val="0"/>
              </a:spcAft>
              <a:buSzPts val="960"/>
              <a:buNone/>
              <a:defRPr sz="1067">
                <a:solidFill>
                  <a:schemeClr val="lt1"/>
                </a:solidFill>
              </a:defRPr>
            </a:lvl6pPr>
            <a:lvl7pPr indent="-228600" lvl="6" marL="3200400" algn="l">
              <a:lnSpc>
                <a:spcPct val="90000"/>
              </a:lnSpc>
              <a:spcBef>
                <a:spcPts val="0"/>
              </a:spcBef>
              <a:spcAft>
                <a:spcPts val="0"/>
              </a:spcAft>
              <a:buSzPts val="960"/>
              <a:buNone/>
              <a:defRPr sz="1067">
                <a:solidFill>
                  <a:schemeClr val="lt1"/>
                </a:solidFill>
              </a:defRPr>
            </a:lvl7pPr>
            <a:lvl8pPr indent="-228600" lvl="7" marL="3657600" algn="l">
              <a:lnSpc>
                <a:spcPct val="90000"/>
              </a:lnSpc>
              <a:spcBef>
                <a:spcPts val="0"/>
              </a:spcBef>
              <a:spcAft>
                <a:spcPts val="0"/>
              </a:spcAft>
              <a:buSzPts val="960"/>
              <a:buNone/>
              <a:defRPr sz="1067">
                <a:solidFill>
                  <a:schemeClr val="lt1"/>
                </a:solidFill>
              </a:defRPr>
            </a:lvl8pPr>
            <a:lvl9pPr indent="-228600" lvl="8" marL="4114800" algn="l">
              <a:lnSpc>
                <a:spcPct val="90000"/>
              </a:lnSpc>
              <a:spcBef>
                <a:spcPts val="0"/>
              </a:spcBef>
              <a:spcAft>
                <a:spcPts val="0"/>
              </a:spcAft>
              <a:buSzPts val="960"/>
              <a:buNone/>
              <a:defRPr sz="1067">
                <a:solidFill>
                  <a:schemeClr val="lt1"/>
                </a:solidFill>
              </a:defRPr>
            </a:lvl9pPr>
          </a:lstStyle>
          <a:p/>
        </p:txBody>
      </p:sp>
      <p:pic>
        <p:nvPicPr>
          <p:cNvPr descr="OBC_Logo_Performance_BWp.png" id="139" name="Google Shape;139;p60"/>
          <p:cNvPicPr preferRelativeResize="0"/>
          <p:nvPr/>
        </p:nvPicPr>
        <p:blipFill rotWithShape="1">
          <a:blip r:embed="rId2">
            <a:alphaModFix/>
          </a:blip>
          <a:srcRect b="0" l="0" r="0" t="0"/>
          <a:stretch/>
        </p:blipFill>
        <p:spPr>
          <a:xfrm>
            <a:off x="1" y="2901000"/>
            <a:ext cx="1056000" cy="1056000"/>
          </a:xfrm>
          <a:prstGeom prst="rect">
            <a:avLst/>
          </a:prstGeom>
          <a:noFill/>
          <a:ln>
            <a:noFill/>
          </a:ln>
        </p:spPr>
      </p:pic>
      <p:sp>
        <p:nvSpPr>
          <p:cNvPr id="140" name="Google Shape;140;p60"/>
          <p:cNvSpPr/>
          <p:nvPr>
            <p:ph idx="3" type="pic"/>
          </p:nvPr>
        </p:nvSpPr>
        <p:spPr>
          <a:xfrm>
            <a:off x="0" y="0"/>
            <a:ext cx="12192000" cy="68580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01" showMasterSp="0">
  <p:cSld name="Agenda 01">
    <p:bg>
      <p:bgPr>
        <a:solidFill>
          <a:schemeClr val="accent1"/>
        </a:solidFill>
      </p:bgPr>
    </p:bg>
    <p:spTree>
      <p:nvGrpSpPr>
        <p:cNvPr id="141" name="Shape 141"/>
        <p:cNvGrpSpPr/>
        <p:nvPr/>
      </p:nvGrpSpPr>
      <p:grpSpPr>
        <a:xfrm>
          <a:off x="0" y="0"/>
          <a:ext cx="0" cy="0"/>
          <a:chOff x="0" y="0"/>
          <a:chExt cx="0" cy="0"/>
        </a:xfrm>
      </p:grpSpPr>
      <p:sp>
        <p:nvSpPr>
          <p:cNvPr id="142" name="Google Shape;142;p61"/>
          <p:cNvSpPr txBox="1"/>
          <p:nvPr>
            <p:ph type="ctrTitle"/>
          </p:nvPr>
        </p:nvSpPr>
        <p:spPr>
          <a:xfrm>
            <a:off x="816000" y="740836"/>
            <a:ext cx="3262817" cy="5376333"/>
          </a:xfrm>
          <a:prstGeom prst="rect">
            <a:avLst/>
          </a:prstGeom>
          <a:noFill/>
          <a:ln>
            <a:noFill/>
          </a:ln>
        </p:spPr>
        <p:txBody>
          <a:bodyPr anchorCtr="0" anchor="ctr" bIns="0" lIns="0" spcFirstLastPara="1" rIns="0" wrap="square" tIns="0">
            <a:noAutofit/>
          </a:bodyPr>
          <a:lstStyle>
            <a:lvl1pPr lvl="0" algn="l">
              <a:lnSpc>
                <a:spcPct val="80000"/>
              </a:lnSpc>
              <a:spcBef>
                <a:spcPts val="0"/>
              </a:spcBef>
              <a:spcAft>
                <a:spcPts val="0"/>
              </a:spcAft>
              <a:buClr>
                <a:schemeClr val="lt1"/>
              </a:buClr>
              <a:buSzPts val="5600"/>
              <a:buFont typeface="Arial"/>
              <a:buNone/>
              <a:defRPr sz="5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61"/>
          <p:cNvSpPr txBox="1"/>
          <p:nvPr>
            <p:ph idx="1" type="body"/>
          </p:nvPr>
        </p:nvSpPr>
        <p:spPr>
          <a:xfrm>
            <a:off x="4464060" y="740836"/>
            <a:ext cx="6913033" cy="5376333"/>
          </a:xfrm>
          <a:prstGeom prst="rect">
            <a:avLst/>
          </a:prstGeom>
          <a:noFill/>
          <a:ln>
            <a:noFill/>
          </a:ln>
        </p:spPr>
        <p:txBody>
          <a:bodyPr anchorCtr="0" anchor="ctr" bIns="0" lIns="0" spcFirstLastPara="1" rIns="0" wrap="square" tIns="0">
            <a:noAutofit/>
          </a:bodyPr>
          <a:lstStyle>
            <a:lvl1pPr indent="-365760" lvl="0" marL="457200" algn="l">
              <a:spcBef>
                <a:spcPts val="800"/>
              </a:spcBef>
              <a:spcAft>
                <a:spcPts val="0"/>
              </a:spcAft>
              <a:buClr>
                <a:schemeClr val="lt1"/>
              </a:buClr>
              <a:buSzPts val="2160"/>
              <a:buFont typeface="Arial"/>
              <a:buAutoNum type="arabicPeriod"/>
              <a:defRPr sz="2400">
                <a:solidFill>
                  <a:schemeClr val="lt1"/>
                </a:solidFill>
              </a:defRPr>
            </a:lvl1pPr>
            <a:lvl2pPr indent="-365760" lvl="1" marL="914400" algn="l">
              <a:lnSpc>
                <a:spcPct val="100000"/>
              </a:lnSpc>
              <a:spcBef>
                <a:spcPts val="800"/>
              </a:spcBef>
              <a:spcAft>
                <a:spcPts val="0"/>
              </a:spcAft>
              <a:buClr>
                <a:schemeClr val="lt1"/>
              </a:buClr>
              <a:buSzPts val="2160"/>
              <a:buFont typeface="Arial"/>
              <a:buAutoNum type="arabicPeriod"/>
              <a:defRPr sz="2400">
                <a:solidFill>
                  <a:schemeClr val="lt1"/>
                </a:solidFill>
              </a:defRPr>
            </a:lvl2pPr>
            <a:lvl3pPr indent="-365760" lvl="2" marL="1371600" algn="l">
              <a:lnSpc>
                <a:spcPct val="100000"/>
              </a:lnSpc>
              <a:spcBef>
                <a:spcPts val="800"/>
              </a:spcBef>
              <a:spcAft>
                <a:spcPts val="0"/>
              </a:spcAft>
              <a:buClr>
                <a:schemeClr val="lt1"/>
              </a:buClr>
              <a:buSzPts val="2160"/>
              <a:buFont typeface="Arial"/>
              <a:buAutoNum type="arabicPeriod"/>
              <a:defRPr sz="2400">
                <a:solidFill>
                  <a:schemeClr val="lt1"/>
                </a:solidFill>
              </a:defRPr>
            </a:lvl3pPr>
            <a:lvl4pPr indent="-365760" lvl="3" marL="1828800" algn="l">
              <a:lnSpc>
                <a:spcPct val="100000"/>
              </a:lnSpc>
              <a:spcBef>
                <a:spcPts val="800"/>
              </a:spcBef>
              <a:spcAft>
                <a:spcPts val="0"/>
              </a:spcAft>
              <a:buClr>
                <a:schemeClr val="lt1"/>
              </a:buClr>
              <a:buSzPts val="2160"/>
              <a:buAutoNum type="arabicPeriod"/>
              <a:defRPr sz="2400">
                <a:solidFill>
                  <a:schemeClr val="lt1"/>
                </a:solidFill>
              </a:defRPr>
            </a:lvl4pPr>
            <a:lvl5pPr indent="-365760" lvl="4" marL="2286000" algn="l">
              <a:lnSpc>
                <a:spcPct val="100000"/>
              </a:lnSpc>
              <a:spcBef>
                <a:spcPts val="800"/>
              </a:spcBef>
              <a:spcAft>
                <a:spcPts val="0"/>
              </a:spcAft>
              <a:buClr>
                <a:schemeClr val="lt1"/>
              </a:buClr>
              <a:buSzPts val="2160"/>
              <a:buAutoNum type="arabicPeriod"/>
              <a:defRPr sz="2400">
                <a:solidFill>
                  <a:schemeClr val="lt1"/>
                </a:solidFill>
              </a:defRPr>
            </a:lvl5pPr>
            <a:lvl6pPr indent="-365760" lvl="5" marL="2743200" algn="ctr">
              <a:lnSpc>
                <a:spcPct val="100000"/>
              </a:lnSpc>
              <a:spcBef>
                <a:spcPts val="800"/>
              </a:spcBef>
              <a:spcAft>
                <a:spcPts val="0"/>
              </a:spcAft>
              <a:buClr>
                <a:schemeClr val="lt1"/>
              </a:buClr>
              <a:buSzPts val="2160"/>
              <a:buFont typeface="Arial"/>
              <a:buAutoNum type="arabicPeriod"/>
              <a:defRPr sz="2400">
                <a:solidFill>
                  <a:schemeClr val="lt1"/>
                </a:solidFill>
              </a:defRPr>
            </a:lvl6pPr>
            <a:lvl7pPr indent="-365760" lvl="6" marL="3200400" algn="ctr">
              <a:lnSpc>
                <a:spcPct val="100000"/>
              </a:lnSpc>
              <a:spcBef>
                <a:spcPts val="1333"/>
              </a:spcBef>
              <a:spcAft>
                <a:spcPts val="0"/>
              </a:spcAft>
              <a:buClr>
                <a:schemeClr val="lt1"/>
              </a:buClr>
              <a:buSzPts val="2160"/>
              <a:buFont typeface="Arial"/>
              <a:buAutoNum type="arabicPeriod"/>
              <a:defRPr sz="2400">
                <a:solidFill>
                  <a:schemeClr val="lt1"/>
                </a:solidFill>
              </a:defRPr>
            </a:lvl7pPr>
            <a:lvl8pPr indent="-365759" lvl="7" marL="3657600" algn="ctr">
              <a:lnSpc>
                <a:spcPct val="100000"/>
              </a:lnSpc>
              <a:spcBef>
                <a:spcPts val="1333"/>
              </a:spcBef>
              <a:spcAft>
                <a:spcPts val="0"/>
              </a:spcAft>
              <a:buClr>
                <a:schemeClr val="lt1"/>
              </a:buClr>
              <a:buSzPts val="2160"/>
              <a:buFont typeface="Arial"/>
              <a:buAutoNum type="arabicPeriod"/>
              <a:defRPr sz="2400">
                <a:solidFill>
                  <a:schemeClr val="lt1"/>
                </a:solidFill>
              </a:defRPr>
            </a:lvl8pPr>
            <a:lvl9pPr indent="-365759" lvl="8" marL="4114800" algn="ctr">
              <a:lnSpc>
                <a:spcPct val="100000"/>
              </a:lnSpc>
              <a:spcBef>
                <a:spcPts val="1333"/>
              </a:spcBef>
              <a:spcAft>
                <a:spcPts val="1333"/>
              </a:spcAft>
              <a:buClr>
                <a:schemeClr val="lt1"/>
              </a:buClr>
              <a:buSzPts val="2160"/>
              <a:buFont typeface="Arial"/>
              <a:buAutoNum type="arabicPeriod"/>
              <a:defRPr sz="2400">
                <a:solidFill>
                  <a:schemeClr val="lt1"/>
                </a:solidFill>
              </a:defRPr>
            </a:lvl9pPr>
          </a:lstStyle>
          <a:p/>
        </p:txBody>
      </p:sp>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02" showMasterSp="0">
  <p:cSld name="Agenda 02">
    <p:bg>
      <p:bgPr>
        <a:solidFill>
          <a:schemeClr val="accent1"/>
        </a:solidFill>
      </p:bgPr>
    </p:bg>
    <p:spTree>
      <p:nvGrpSpPr>
        <p:cNvPr id="144" name="Shape 144"/>
        <p:cNvGrpSpPr/>
        <p:nvPr/>
      </p:nvGrpSpPr>
      <p:grpSpPr>
        <a:xfrm>
          <a:off x="0" y="0"/>
          <a:ext cx="0" cy="0"/>
          <a:chOff x="0" y="0"/>
          <a:chExt cx="0" cy="0"/>
        </a:xfrm>
      </p:grpSpPr>
      <p:sp>
        <p:nvSpPr>
          <p:cNvPr id="145" name="Google Shape;145;p62"/>
          <p:cNvSpPr txBox="1"/>
          <p:nvPr>
            <p:ph type="ctrTitle"/>
          </p:nvPr>
        </p:nvSpPr>
        <p:spPr>
          <a:xfrm>
            <a:off x="816000" y="4580482"/>
            <a:ext cx="11376000" cy="2277535"/>
          </a:xfrm>
          <a:prstGeom prst="rect">
            <a:avLst/>
          </a:prstGeom>
          <a:noFill/>
          <a:ln>
            <a:noFill/>
          </a:ln>
        </p:spPr>
        <p:txBody>
          <a:bodyPr anchorCtr="0" anchor="b" bIns="288000" lIns="0" spcFirstLastPara="1" rIns="576000" wrap="square" tIns="0">
            <a:noAutofit/>
          </a:bodyPr>
          <a:lstStyle>
            <a:lvl1pPr lvl="0" algn="r">
              <a:lnSpc>
                <a:spcPct val="80000"/>
              </a:lnSpc>
              <a:spcBef>
                <a:spcPts val="0"/>
              </a:spcBef>
              <a:spcAft>
                <a:spcPts val="0"/>
              </a:spcAft>
              <a:buClr>
                <a:schemeClr val="lt1"/>
              </a:buClr>
              <a:buSzPts val="11733"/>
              <a:buFont typeface="Arial"/>
              <a:buNone/>
              <a:defRPr sz="1173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62"/>
          <p:cNvSpPr txBox="1"/>
          <p:nvPr>
            <p:ph idx="1" type="body"/>
          </p:nvPr>
        </p:nvSpPr>
        <p:spPr>
          <a:xfrm>
            <a:off x="814924" y="740835"/>
            <a:ext cx="10562167" cy="3839632"/>
          </a:xfrm>
          <a:prstGeom prst="rect">
            <a:avLst/>
          </a:prstGeom>
          <a:noFill/>
          <a:ln>
            <a:noFill/>
          </a:ln>
        </p:spPr>
        <p:txBody>
          <a:bodyPr anchorCtr="0" anchor="t" bIns="0" lIns="0" spcFirstLastPara="1" rIns="0" wrap="square" tIns="0">
            <a:noAutofit/>
          </a:bodyPr>
          <a:lstStyle>
            <a:lvl1pPr indent="-365760" lvl="0" marL="457200" algn="l">
              <a:lnSpc>
                <a:spcPct val="100000"/>
              </a:lnSpc>
              <a:spcBef>
                <a:spcPts val="800"/>
              </a:spcBef>
              <a:spcAft>
                <a:spcPts val="0"/>
              </a:spcAft>
              <a:buClr>
                <a:schemeClr val="lt1"/>
              </a:buClr>
              <a:buSzPts val="2160"/>
              <a:buFont typeface="Arial"/>
              <a:buAutoNum type="arabicPeriod"/>
              <a:defRPr sz="2400">
                <a:solidFill>
                  <a:schemeClr val="lt1"/>
                </a:solidFill>
              </a:defRPr>
            </a:lvl1pPr>
            <a:lvl2pPr indent="-365760" lvl="1" marL="914400" algn="l">
              <a:lnSpc>
                <a:spcPct val="100000"/>
              </a:lnSpc>
              <a:spcBef>
                <a:spcPts val="800"/>
              </a:spcBef>
              <a:spcAft>
                <a:spcPts val="0"/>
              </a:spcAft>
              <a:buClr>
                <a:schemeClr val="lt1"/>
              </a:buClr>
              <a:buSzPts val="2160"/>
              <a:buFont typeface="Arial"/>
              <a:buAutoNum type="arabicPeriod"/>
              <a:defRPr sz="2400">
                <a:solidFill>
                  <a:schemeClr val="lt1"/>
                </a:solidFill>
              </a:defRPr>
            </a:lvl2pPr>
            <a:lvl3pPr indent="-365760" lvl="2" marL="1371600" algn="l">
              <a:lnSpc>
                <a:spcPct val="100000"/>
              </a:lnSpc>
              <a:spcBef>
                <a:spcPts val="800"/>
              </a:spcBef>
              <a:spcAft>
                <a:spcPts val="0"/>
              </a:spcAft>
              <a:buClr>
                <a:schemeClr val="lt1"/>
              </a:buClr>
              <a:buSzPts val="2160"/>
              <a:buFont typeface="Arial"/>
              <a:buAutoNum type="arabicPeriod"/>
              <a:defRPr sz="2400">
                <a:solidFill>
                  <a:schemeClr val="lt1"/>
                </a:solidFill>
              </a:defRPr>
            </a:lvl3pPr>
            <a:lvl4pPr indent="-365760" lvl="3" marL="1828800" algn="l">
              <a:lnSpc>
                <a:spcPct val="100000"/>
              </a:lnSpc>
              <a:spcBef>
                <a:spcPts val="800"/>
              </a:spcBef>
              <a:spcAft>
                <a:spcPts val="0"/>
              </a:spcAft>
              <a:buClr>
                <a:schemeClr val="lt1"/>
              </a:buClr>
              <a:buSzPts val="2160"/>
              <a:buAutoNum type="arabicPeriod"/>
              <a:defRPr sz="2400">
                <a:solidFill>
                  <a:schemeClr val="lt1"/>
                </a:solidFill>
              </a:defRPr>
            </a:lvl4pPr>
            <a:lvl5pPr indent="-365760" lvl="4" marL="2286000" algn="l">
              <a:lnSpc>
                <a:spcPct val="100000"/>
              </a:lnSpc>
              <a:spcBef>
                <a:spcPts val="800"/>
              </a:spcBef>
              <a:spcAft>
                <a:spcPts val="0"/>
              </a:spcAft>
              <a:buClr>
                <a:schemeClr val="lt1"/>
              </a:buClr>
              <a:buSzPts val="2160"/>
              <a:buAutoNum type="arabicPeriod"/>
              <a:defRPr sz="2400">
                <a:solidFill>
                  <a:schemeClr val="lt1"/>
                </a:solidFill>
              </a:defRPr>
            </a:lvl5pPr>
            <a:lvl6pPr indent="-365760" lvl="5" marL="2743200" algn="l">
              <a:lnSpc>
                <a:spcPct val="100000"/>
              </a:lnSpc>
              <a:spcBef>
                <a:spcPts val="800"/>
              </a:spcBef>
              <a:spcAft>
                <a:spcPts val="0"/>
              </a:spcAft>
              <a:buClr>
                <a:schemeClr val="lt1"/>
              </a:buClr>
              <a:buSzPts val="2160"/>
              <a:buFont typeface="Arial"/>
              <a:buAutoNum type="arabicPeriod"/>
              <a:defRPr sz="2400">
                <a:solidFill>
                  <a:schemeClr val="lt1"/>
                </a:solidFill>
              </a:defRPr>
            </a:lvl6pPr>
            <a:lvl7pPr indent="-365760" lvl="6" marL="3200400" algn="l">
              <a:lnSpc>
                <a:spcPct val="100000"/>
              </a:lnSpc>
              <a:spcBef>
                <a:spcPts val="667"/>
              </a:spcBef>
              <a:spcAft>
                <a:spcPts val="0"/>
              </a:spcAft>
              <a:buClr>
                <a:schemeClr val="lt1"/>
              </a:buClr>
              <a:buSzPts val="2160"/>
              <a:buFont typeface="Arial"/>
              <a:buAutoNum type="arabicPeriod"/>
              <a:defRPr sz="2400">
                <a:solidFill>
                  <a:schemeClr val="lt1"/>
                </a:solidFill>
              </a:defRPr>
            </a:lvl7pPr>
            <a:lvl8pPr indent="-365759" lvl="7" marL="3657600" algn="l">
              <a:lnSpc>
                <a:spcPct val="100000"/>
              </a:lnSpc>
              <a:spcBef>
                <a:spcPts val="667"/>
              </a:spcBef>
              <a:spcAft>
                <a:spcPts val="0"/>
              </a:spcAft>
              <a:buClr>
                <a:schemeClr val="lt1"/>
              </a:buClr>
              <a:buSzPts val="2160"/>
              <a:buFont typeface="Arial"/>
              <a:buAutoNum type="arabicPeriod"/>
              <a:defRPr sz="2400">
                <a:solidFill>
                  <a:schemeClr val="lt1"/>
                </a:solidFill>
              </a:defRPr>
            </a:lvl8pPr>
            <a:lvl9pPr indent="-365759" lvl="8" marL="4114800" algn="l">
              <a:lnSpc>
                <a:spcPct val="100000"/>
              </a:lnSpc>
              <a:spcBef>
                <a:spcPts val="667"/>
              </a:spcBef>
              <a:spcAft>
                <a:spcPts val="667"/>
              </a:spcAft>
              <a:buClr>
                <a:schemeClr val="lt1"/>
              </a:buClr>
              <a:buSzPts val="2160"/>
              <a:buFont typeface="Arial"/>
              <a:buAutoNum type="arabicPeriod"/>
              <a:defRPr sz="2400">
                <a:solidFill>
                  <a:schemeClr val="lt1"/>
                </a:solidFill>
              </a:defRPr>
            </a:lvl9pPr>
          </a:lstStyle>
          <a:p/>
        </p:txBody>
      </p: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solidFill>
          <a:schemeClr val="lt1"/>
        </a:solidFill>
      </p:bgPr>
    </p:bg>
    <p:spTree>
      <p:nvGrpSpPr>
        <p:cNvPr id="147" name="Shape 147"/>
        <p:cNvGrpSpPr/>
        <p:nvPr/>
      </p:nvGrpSpPr>
      <p:grpSpPr>
        <a:xfrm>
          <a:off x="0" y="0"/>
          <a:ext cx="0" cy="0"/>
          <a:chOff x="0" y="0"/>
          <a:chExt cx="0" cy="0"/>
        </a:xfrm>
      </p:grpSpPr>
      <p:sp>
        <p:nvSpPr>
          <p:cNvPr id="148" name="Google Shape;148;p63"/>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63"/>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63"/>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151" name="Google Shape;151;p63"/>
          <p:cNvSpPr txBox="1"/>
          <p:nvPr>
            <p:ph type="title"/>
          </p:nvPr>
        </p:nvSpPr>
        <p:spPr>
          <a:xfrm>
            <a:off x="814919" y="740836"/>
            <a:ext cx="3264000" cy="3456517"/>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bg>
      <p:bgPr>
        <a:solidFill>
          <a:schemeClr val="lt1"/>
        </a:solidFill>
      </p:bgPr>
    </p:bg>
    <p:spTree>
      <p:nvGrpSpPr>
        <p:cNvPr id="152" name="Shape 152"/>
        <p:cNvGrpSpPr/>
        <p:nvPr/>
      </p:nvGrpSpPr>
      <p:grpSpPr>
        <a:xfrm>
          <a:off x="0" y="0"/>
          <a:ext cx="0" cy="0"/>
          <a:chOff x="0" y="0"/>
          <a:chExt cx="0" cy="0"/>
        </a:xfrm>
      </p:grpSpPr>
      <p:sp>
        <p:nvSpPr>
          <p:cNvPr id="153" name="Google Shape;153;p64"/>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64"/>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64"/>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156" name="Google Shape;156;p64"/>
          <p:cNvSpPr txBox="1"/>
          <p:nvPr>
            <p:ph idx="1" type="body"/>
          </p:nvPr>
        </p:nvSpPr>
        <p:spPr>
          <a:xfrm>
            <a:off x="4464049" y="740832"/>
            <a:ext cx="6912000" cy="537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157" name="Google Shape;157;p64"/>
          <p:cNvSpPr txBox="1"/>
          <p:nvPr>
            <p:ph type="title"/>
          </p:nvPr>
        </p:nvSpPr>
        <p:spPr>
          <a:xfrm>
            <a:off x="814919" y="740836"/>
            <a:ext cx="3264000" cy="3456517"/>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1)">
  <p:cSld name="Text + Image (1)">
    <p:bg>
      <p:bgPr>
        <a:solidFill>
          <a:schemeClr val="lt1"/>
        </a:solidFill>
      </p:bgPr>
    </p:bg>
    <p:spTree>
      <p:nvGrpSpPr>
        <p:cNvPr id="158" name="Shape 158"/>
        <p:cNvGrpSpPr/>
        <p:nvPr/>
      </p:nvGrpSpPr>
      <p:grpSpPr>
        <a:xfrm>
          <a:off x="0" y="0"/>
          <a:ext cx="0" cy="0"/>
          <a:chOff x="0" y="0"/>
          <a:chExt cx="0" cy="0"/>
        </a:xfrm>
      </p:grpSpPr>
      <p:sp>
        <p:nvSpPr>
          <p:cNvPr id="159" name="Google Shape;159;p65"/>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5"/>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65"/>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162" name="Google Shape;162;p65"/>
          <p:cNvSpPr txBox="1"/>
          <p:nvPr>
            <p:ph idx="1" type="body"/>
          </p:nvPr>
        </p:nvSpPr>
        <p:spPr>
          <a:xfrm>
            <a:off x="814916" y="2660651"/>
            <a:ext cx="6912000" cy="345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163" name="Google Shape;163;p65"/>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65"/>
          <p:cNvSpPr/>
          <p:nvPr>
            <p:ph idx="2" type="pic"/>
          </p:nvPr>
        </p:nvSpPr>
        <p:spPr>
          <a:xfrm>
            <a:off x="8113183" y="740833"/>
            <a:ext cx="3264000" cy="5376000"/>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2)">
  <p:cSld name="Text + Image (2)">
    <p:bg>
      <p:bgPr>
        <a:solidFill>
          <a:schemeClr val="lt1"/>
        </a:solidFill>
      </p:bgPr>
    </p:bg>
    <p:spTree>
      <p:nvGrpSpPr>
        <p:cNvPr id="165" name="Shape 165"/>
        <p:cNvGrpSpPr/>
        <p:nvPr/>
      </p:nvGrpSpPr>
      <p:grpSpPr>
        <a:xfrm>
          <a:off x="0" y="0"/>
          <a:ext cx="0" cy="0"/>
          <a:chOff x="0" y="0"/>
          <a:chExt cx="0" cy="0"/>
        </a:xfrm>
      </p:grpSpPr>
      <p:sp>
        <p:nvSpPr>
          <p:cNvPr id="166" name="Google Shape;166;p66"/>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66"/>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66"/>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169" name="Google Shape;169;p66"/>
          <p:cNvSpPr txBox="1"/>
          <p:nvPr>
            <p:ph idx="1" type="body"/>
          </p:nvPr>
        </p:nvSpPr>
        <p:spPr>
          <a:xfrm>
            <a:off x="814916" y="2660651"/>
            <a:ext cx="3264000" cy="345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170" name="Google Shape;170;p66"/>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66"/>
          <p:cNvSpPr/>
          <p:nvPr>
            <p:ph idx="2" type="pic"/>
          </p:nvPr>
        </p:nvSpPr>
        <p:spPr>
          <a:xfrm>
            <a:off x="4464061" y="740833"/>
            <a:ext cx="6911999" cy="5376000"/>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3)">
  <p:cSld name="Text + Image (3)">
    <p:bg>
      <p:bgPr>
        <a:solidFill>
          <a:schemeClr val="lt1"/>
        </a:solidFill>
      </p:bgPr>
    </p:bg>
    <p:spTree>
      <p:nvGrpSpPr>
        <p:cNvPr id="172" name="Shape 172"/>
        <p:cNvGrpSpPr/>
        <p:nvPr/>
      </p:nvGrpSpPr>
      <p:grpSpPr>
        <a:xfrm>
          <a:off x="0" y="0"/>
          <a:ext cx="0" cy="0"/>
          <a:chOff x="0" y="0"/>
          <a:chExt cx="0" cy="0"/>
        </a:xfrm>
      </p:grpSpPr>
      <p:sp>
        <p:nvSpPr>
          <p:cNvPr id="173" name="Google Shape;173;p67"/>
          <p:cNvSpPr/>
          <p:nvPr>
            <p:ph idx="2" type="pic"/>
          </p:nvPr>
        </p:nvSpPr>
        <p:spPr>
          <a:xfrm>
            <a:off x="4464058" y="0"/>
            <a:ext cx="7727951" cy="6858000"/>
          </a:xfrm>
          <a:prstGeom prst="rect">
            <a:avLst/>
          </a:prstGeom>
          <a:solidFill>
            <a:schemeClr val="accent1"/>
          </a:solidFill>
          <a:ln>
            <a:noFill/>
          </a:ln>
        </p:spPr>
      </p:sp>
      <p:sp>
        <p:nvSpPr>
          <p:cNvPr id="174" name="Google Shape;174;p67"/>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67"/>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67"/>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b="1" sz="933">
                <a:solidFill>
                  <a:srgbClr val="FFFFFF"/>
                </a:solidFill>
                <a:latin typeface="Arial"/>
                <a:ea typeface="Arial"/>
                <a:cs typeface="Arial"/>
                <a:sym typeface="Arial"/>
              </a:defRPr>
            </a:lvl1pPr>
            <a:lvl2pPr indent="0" lvl="1" marL="0" algn="r">
              <a:spcBef>
                <a:spcPts val="0"/>
              </a:spcBef>
              <a:buNone/>
              <a:defRPr b="1" sz="933">
                <a:solidFill>
                  <a:srgbClr val="FFFFFF"/>
                </a:solidFill>
                <a:latin typeface="Arial"/>
                <a:ea typeface="Arial"/>
                <a:cs typeface="Arial"/>
                <a:sym typeface="Arial"/>
              </a:defRPr>
            </a:lvl2pPr>
            <a:lvl3pPr indent="0" lvl="2" marL="0" algn="r">
              <a:spcBef>
                <a:spcPts val="0"/>
              </a:spcBef>
              <a:buNone/>
              <a:defRPr b="1" sz="933">
                <a:solidFill>
                  <a:srgbClr val="FFFFFF"/>
                </a:solidFill>
                <a:latin typeface="Arial"/>
                <a:ea typeface="Arial"/>
                <a:cs typeface="Arial"/>
                <a:sym typeface="Arial"/>
              </a:defRPr>
            </a:lvl3pPr>
            <a:lvl4pPr indent="0" lvl="3" marL="0" algn="r">
              <a:spcBef>
                <a:spcPts val="0"/>
              </a:spcBef>
              <a:buNone/>
              <a:defRPr b="1" sz="933">
                <a:solidFill>
                  <a:srgbClr val="FFFFFF"/>
                </a:solidFill>
                <a:latin typeface="Arial"/>
                <a:ea typeface="Arial"/>
                <a:cs typeface="Arial"/>
                <a:sym typeface="Arial"/>
              </a:defRPr>
            </a:lvl4pPr>
            <a:lvl5pPr indent="0" lvl="4" marL="0" algn="r">
              <a:spcBef>
                <a:spcPts val="0"/>
              </a:spcBef>
              <a:buNone/>
              <a:defRPr b="1" sz="933">
                <a:solidFill>
                  <a:srgbClr val="FFFFFF"/>
                </a:solidFill>
                <a:latin typeface="Arial"/>
                <a:ea typeface="Arial"/>
                <a:cs typeface="Arial"/>
                <a:sym typeface="Arial"/>
              </a:defRPr>
            </a:lvl5pPr>
            <a:lvl6pPr indent="0" lvl="5" marL="0" algn="r">
              <a:spcBef>
                <a:spcPts val="0"/>
              </a:spcBef>
              <a:buNone/>
              <a:defRPr b="1" sz="933">
                <a:solidFill>
                  <a:srgbClr val="FFFFFF"/>
                </a:solidFill>
                <a:latin typeface="Arial"/>
                <a:ea typeface="Arial"/>
                <a:cs typeface="Arial"/>
                <a:sym typeface="Arial"/>
              </a:defRPr>
            </a:lvl6pPr>
            <a:lvl7pPr indent="0" lvl="6" marL="0" algn="r">
              <a:spcBef>
                <a:spcPts val="0"/>
              </a:spcBef>
              <a:buNone/>
              <a:defRPr b="1" sz="933">
                <a:solidFill>
                  <a:srgbClr val="FFFFFF"/>
                </a:solidFill>
                <a:latin typeface="Arial"/>
                <a:ea typeface="Arial"/>
                <a:cs typeface="Arial"/>
                <a:sym typeface="Arial"/>
              </a:defRPr>
            </a:lvl7pPr>
            <a:lvl8pPr indent="0" lvl="7" marL="0" algn="r">
              <a:spcBef>
                <a:spcPts val="0"/>
              </a:spcBef>
              <a:buNone/>
              <a:defRPr b="1" sz="933">
                <a:solidFill>
                  <a:srgbClr val="FFFFFF"/>
                </a:solidFill>
                <a:latin typeface="Arial"/>
                <a:ea typeface="Arial"/>
                <a:cs typeface="Arial"/>
                <a:sym typeface="Arial"/>
              </a:defRPr>
            </a:lvl8pPr>
            <a:lvl9pPr indent="0" lvl="8" marL="0" algn="r">
              <a:spcBef>
                <a:spcPts val="0"/>
              </a:spcBef>
              <a:buNone/>
              <a:defRPr b="1" sz="933">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77" name="Google Shape;177;p67"/>
          <p:cNvSpPr txBox="1"/>
          <p:nvPr>
            <p:ph idx="1" type="body"/>
          </p:nvPr>
        </p:nvSpPr>
        <p:spPr>
          <a:xfrm>
            <a:off x="814916" y="2660651"/>
            <a:ext cx="3264000" cy="345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178" name="Google Shape;178;p67"/>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4)">
  <p:cSld name="Text + Image (4)">
    <p:bg>
      <p:bgPr>
        <a:solidFill>
          <a:schemeClr val="lt1"/>
        </a:solidFill>
      </p:bgPr>
    </p:bg>
    <p:spTree>
      <p:nvGrpSpPr>
        <p:cNvPr id="179" name="Shape 179"/>
        <p:cNvGrpSpPr/>
        <p:nvPr/>
      </p:nvGrpSpPr>
      <p:grpSpPr>
        <a:xfrm>
          <a:off x="0" y="0"/>
          <a:ext cx="0" cy="0"/>
          <a:chOff x="0" y="0"/>
          <a:chExt cx="0" cy="0"/>
        </a:xfrm>
      </p:grpSpPr>
      <p:sp>
        <p:nvSpPr>
          <p:cNvPr id="180" name="Google Shape;180;p68"/>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68"/>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68"/>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183" name="Google Shape;183;p68"/>
          <p:cNvSpPr txBox="1"/>
          <p:nvPr>
            <p:ph idx="1" type="body"/>
          </p:nvPr>
        </p:nvSpPr>
        <p:spPr>
          <a:xfrm>
            <a:off x="4464048" y="740832"/>
            <a:ext cx="6912000" cy="153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1469" lvl="3" marL="1828800" algn="l">
              <a:spcBef>
                <a:spcPts val="800"/>
              </a:spcBef>
              <a:spcAft>
                <a:spcPts val="0"/>
              </a:spcAft>
              <a:buSzPts val="1620"/>
              <a:buAutoNum type="arabicPeriod"/>
              <a:defRPr/>
            </a:lvl4pPr>
            <a:lvl5pPr indent="-331470" lvl="4" marL="2286000" algn="l">
              <a:lnSpc>
                <a:spcPct val="100000"/>
              </a:lnSpc>
              <a:spcBef>
                <a:spcPts val="800"/>
              </a:spcBef>
              <a:spcAft>
                <a:spcPts val="0"/>
              </a:spcAft>
              <a:buSzPts val="162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184" name="Google Shape;184;p68"/>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68"/>
          <p:cNvSpPr/>
          <p:nvPr>
            <p:ph idx="2" type="pic"/>
          </p:nvPr>
        </p:nvSpPr>
        <p:spPr>
          <a:xfrm>
            <a:off x="814919" y="2660661"/>
            <a:ext cx="10561131" cy="3456183"/>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5)">
  <p:cSld name="Text + Image (5)">
    <p:bg>
      <p:bgPr>
        <a:solidFill>
          <a:schemeClr val="lt1"/>
        </a:solidFill>
      </p:bgPr>
    </p:bg>
    <p:spTree>
      <p:nvGrpSpPr>
        <p:cNvPr id="186" name="Shape 186"/>
        <p:cNvGrpSpPr/>
        <p:nvPr/>
      </p:nvGrpSpPr>
      <p:grpSpPr>
        <a:xfrm>
          <a:off x="0" y="0"/>
          <a:ext cx="0" cy="0"/>
          <a:chOff x="0" y="0"/>
          <a:chExt cx="0" cy="0"/>
        </a:xfrm>
      </p:grpSpPr>
      <p:sp>
        <p:nvSpPr>
          <p:cNvPr id="187" name="Google Shape;187;p69"/>
          <p:cNvSpPr/>
          <p:nvPr>
            <p:ph idx="2" type="pic"/>
          </p:nvPr>
        </p:nvSpPr>
        <p:spPr>
          <a:xfrm>
            <a:off x="1" y="1"/>
            <a:ext cx="12192000" cy="4580467"/>
          </a:xfrm>
          <a:prstGeom prst="rect">
            <a:avLst/>
          </a:prstGeom>
          <a:solidFill>
            <a:schemeClr val="accent1"/>
          </a:solidFill>
          <a:ln>
            <a:noFill/>
          </a:ln>
        </p:spPr>
      </p:sp>
      <p:sp>
        <p:nvSpPr>
          <p:cNvPr id="188" name="Google Shape;188;p69"/>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69"/>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69"/>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b="1" sz="933">
                <a:solidFill>
                  <a:srgbClr val="000000"/>
                </a:solidFill>
                <a:latin typeface="Arial"/>
                <a:ea typeface="Arial"/>
                <a:cs typeface="Arial"/>
                <a:sym typeface="Arial"/>
              </a:defRPr>
            </a:lvl1pPr>
            <a:lvl2pPr indent="0" lvl="1" marL="0" algn="r">
              <a:spcBef>
                <a:spcPts val="0"/>
              </a:spcBef>
              <a:buNone/>
              <a:defRPr b="1" sz="933">
                <a:solidFill>
                  <a:srgbClr val="000000"/>
                </a:solidFill>
                <a:latin typeface="Arial"/>
                <a:ea typeface="Arial"/>
                <a:cs typeface="Arial"/>
                <a:sym typeface="Arial"/>
              </a:defRPr>
            </a:lvl2pPr>
            <a:lvl3pPr indent="0" lvl="2" marL="0" algn="r">
              <a:spcBef>
                <a:spcPts val="0"/>
              </a:spcBef>
              <a:buNone/>
              <a:defRPr b="1" sz="933">
                <a:solidFill>
                  <a:srgbClr val="000000"/>
                </a:solidFill>
                <a:latin typeface="Arial"/>
                <a:ea typeface="Arial"/>
                <a:cs typeface="Arial"/>
                <a:sym typeface="Arial"/>
              </a:defRPr>
            </a:lvl3pPr>
            <a:lvl4pPr indent="0" lvl="3" marL="0" algn="r">
              <a:spcBef>
                <a:spcPts val="0"/>
              </a:spcBef>
              <a:buNone/>
              <a:defRPr b="1" sz="933">
                <a:solidFill>
                  <a:srgbClr val="000000"/>
                </a:solidFill>
                <a:latin typeface="Arial"/>
                <a:ea typeface="Arial"/>
                <a:cs typeface="Arial"/>
                <a:sym typeface="Arial"/>
              </a:defRPr>
            </a:lvl4pPr>
            <a:lvl5pPr indent="0" lvl="4" marL="0" algn="r">
              <a:spcBef>
                <a:spcPts val="0"/>
              </a:spcBef>
              <a:buNone/>
              <a:defRPr b="1" sz="933">
                <a:solidFill>
                  <a:srgbClr val="000000"/>
                </a:solidFill>
                <a:latin typeface="Arial"/>
                <a:ea typeface="Arial"/>
                <a:cs typeface="Arial"/>
                <a:sym typeface="Arial"/>
              </a:defRPr>
            </a:lvl5pPr>
            <a:lvl6pPr indent="0" lvl="5" marL="0" algn="r">
              <a:spcBef>
                <a:spcPts val="0"/>
              </a:spcBef>
              <a:buNone/>
              <a:defRPr b="1" sz="933">
                <a:solidFill>
                  <a:srgbClr val="000000"/>
                </a:solidFill>
                <a:latin typeface="Arial"/>
                <a:ea typeface="Arial"/>
                <a:cs typeface="Arial"/>
                <a:sym typeface="Arial"/>
              </a:defRPr>
            </a:lvl6pPr>
            <a:lvl7pPr indent="0" lvl="6" marL="0" algn="r">
              <a:spcBef>
                <a:spcPts val="0"/>
              </a:spcBef>
              <a:buNone/>
              <a:defRPr b="1" sz="933">
                <a:solidFill>
                  <a:srgbClr val="000000"/>
                </a:solidFill>
                <a:latin typeface="Arial"/>
                <a:ea typeface="Arial"/>
                <a:cs typeface="Arial"/>
                <a:sym typeface="Arial"/>
              </a:defRPr>
            </a:lvl7pPr>
            <a:lvl8pPr indent="0" lvl="7" marL="0" algn="r">
              <a:spcBef>
                <a:spcPts val="0"/>
              </a:spcBef>
              <a:buNone/>
              <a:defRPr b="1" sz="933">
                <a:solidFill>
                  <a:srgbClr val="000000"/>
                </a:solidFill>
                <a:latin typeface="Arial"/>
                <a:ea typeface="Arial"/>
                <a:cs typeface="Arial"/>
                <a:sym typeface="Arial"/>
              </a:defRPr>
            </a:lvl8pPr>
            <a:lvl9pPr indent="0" lvl="8" marL="0" algn="r">
              <a:spcBef>
                <a:spcPts val="0"/>
              </a:spcBef>
              <a:buNone/>
              <a:defRPr b="1" sz="933">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91" name="Google Shape;191;p69"/>
          <p:cNvSpPr txBox="1"/>
          <p:nvPr>
            <p:ph type="title"/>
          </p:nvPr>
        </p:nvSpPr>
        <p:spPr>
          <a:xfrm>
            <a:off x="808497" y="4580467"/>
            <a:ext cx="10568587" cy="1536700"/>
          </a:xfrm>
          <a:prstGeom prst="rect">
            <a:avLst/>
          </a:prstGeom>
          <a:noFill/>
          <a:ln>
            <a:noFill/>
          </a:ln>
        </p:spPr>
        <p:txBody>
          <a:bodyPr anchorCtr="0" anchor="b" bIns="0" lIns="0" spcFirstLastPara="1" rIns="0" wrap="square" tIns="0">
            <a:noAutofit/>
          </a:bodyPr>
          <a:lstStyle>
            <a:lvl1pPr lvl="0" algn="ctr">
              <a:lnSpc>
                <a:spcPct val="80000"/>
              </a:lnSpc>
              <a:spcBef>
                <a:spcPts val="800"/>
              </a:spcBef>
              <a:spcAft>
                <a:spcPts val="0"/>
              </a:spcAft>
              <a:buClr>
                <a:schemeClr val="accent1"/>
              </a:buClr>
              <a:buSzPts val="2933"/>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OBC_Logo_Performance_BWp.png" id="192" name="Google Shape;192;p69"/>
          <p:cNvPicPr preferRelativeResize="0"/>
          <p:nvPr/>
        </p:nvPicPr>
        <p:blipFill rotWithShape="1">
          <a:blip r:embed="rId2">
            <a:alphaModFix/>
          </a:blip>
          <a:srcRect b="0" l="0" r="0" t="0"/>
          <a:stretch/>
        </p:blipFill>
        <p:spPr>
          <a:xfrm>
            <a:off x="0" y="816989"/>
            <a:ext cx="551696" cy="5516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ize Image" showMasterSp="0">
  <p:cSld name="Full-size Image">
    <p:bg>
      <p:bgPr>
        <a:solidFill>
          <a:schemeClr val="lt1"/>
        </a:solidFill>
      </p:bgPr>
    </p:bg>
    <p:spTree>
      <p:nvGrpSpPr>
        <p:cNvPr id="193" name="Shape 193"/>
        <p:cNvGrpSpPr/>
        <p:nvPr/>
      </p:nvGrpSpPr>
      <p:grpSpPr>
        <a:xfrm>
          <a:off x="0" y="0"/>
          <a:ext cx="0" cy="0"/>
          <a:chOff x="0" y="0"/>
          <a:chExt cx="0" cy="0"/>
        </a:xfrm>
      </p:grpSpPr>
      <p:sp>
        <p:nvSpPr>
          <p:cNvPr id="194" name="Google Shape;194;p70"/>
          <p:cNvSpPr/>
          <p:nvPr>
            <p:ph idx="2" type="pic"/>
          </p:nvPr>
        </p:nvSpPr>
        <p:spPr>
          <a:xfrm>
            <a:off x="1" y="0"/>
            <a:ext cx="12192000" cy="6858000"/>
          </a:xfrm>
          <a:prstGeom prst="rect">
            <a:avLst/>
          </a:prstGeom>
          <a:solidFill>
            <a:schemeClr val="accent1"/>
          </a:solidFill>
          <a:ln>
            <a:noFill/>
          </a:ln>
        </p:spPr>
      </p:sp>
      <p:sp>
        <p:nvSpPr>
          <p:cNvPr id="195" name="Google Shape;195;p70"/>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70"/>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70"/>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b="1" sz="933">
                <a:solidFill>
                  <a:srgbClr val="FFFFFF"/>
                </a:solidFill>
                <a:latin typeface="Arial"/>
                <a:ea typeface="Arial"/>
                <a:cs typeface="Arial"/>
                <a:sym typeface="Arial"/>
              </a:defRPr>
            </a:lvl1pPr>
            <a:lvl2pPr indent="0" lvl="1" marL="0" algn="r">
              <a:spcBef>
                <a:spcPts val="0"/>
              </a:spcBef>
              <a:buNone/>
              <a:defRPr b="1" sz="933">
                <a:solidFill>
                  <a:srgbClr val="FFFFFF"/>
                </a:solidFill>
                <a:latin typeface="Arial"/>
                <a:ea typeface="Arial"/>
                <a:cs typeface="Arial"/>
                <a:sym typeface="Arial"/>
              </a:defRPr>
            </a:lvl2pPr>
            <a:lvl3pPr indent="0" lvl="2" marL="0" algn="r">
              <a:spcBef>
                <a:spcPts val="0"/>
              </a:spcBef>
              <a:buNone/>
              <a:defRPr b="1" sz="933">
                <a:solidFill>
                  <a:srgbClr val="FFFFFF"/>
                </a:solidFill>
                <a:latin typeface="Arial"/>
                <a:ea typeface="Arial"/>
                <a:cs typeface="Arial"/>
                <a:sym typeface="Arial"/>
              </a:defRPr>
            </a:lvl3pPr>
            <a:lvl4pPr indent="0" lvl="3" marL="0" algn="r">
              <a:spcBef>
                <a:spcPts val="0"/>
              </a:spcBef>
              <a:buNone/>
              <a:defRPr b="1" sz="933">
                <a:solidFill>
                  <a:srgbClr val="FFFFFF"/>
                </a:solidFill>
                <a:latin typeface="Arial"/>
                <a:ea typeface="Arial"/>
                <a:cs typeface="Arial"/>
                <a:sym typeface="Arial"/>
              </a:defRPr>
            </a:lvl4pPr>
            <a:lvl5pPr indent="0" lvl="4" marL="0" algn="r">
              <a:spcBef>
                <a:spcPts val="0"/>
              </a:spcBef>
              <a:buNone/>
              <a:defRPr b="1" sz="933">
                <a:solidFill>
                  <a:srgbClr val="FFFFFF"/>
                </a:solidFill>
                <a:latin typeface="Arial"/>
                <a:ea typeface="Arial"/>
                <a:cs typeface="Arial"/>
                <a:sym typeface="Arial"/>
              </a:defRPr>
            </a:lvl5pPr>
            <a:lvl6pPr indent="0" lvl="5" marL="0" algn="r">
              <a:spcBef>
                <a:spcPts val="0"/>
              </a:spcBef>
              <a:buNone/>
              <a:defRPr b="1" sz="933">
                <a:solidFill>
                  <a:srgbClr val="FFFFFF"/>
                </a:solidFill>
                <a:latin typeface="Arial"/>
                <a:ea typeface="Arial"/>
                <a:cs typeface="Arial"/>
                <a:sym typeface="Arial"/>
              </a:defRPr>
            </a:lvl6pPr>
            <a:lvl7pPr indent="0" lvl="6" marL="0" algn="r">
              <a:spcBef>
                <a:spcPts val="0"/>
              </a:spcBef>
              <a:buNone/>
              <a:defRPr b="1" sz="933">
                <a:solidFill>
                  <a:srgbClr val="FFFFFF"/>
                </a:solidFill>
                <a:latin typeface="Arial"/>
                <a:ea typeface="Arial"/>
                <a:cs typeface="Arial"/>
                <a:sym typeface="Arial"/>
              </a:defRPr>
            </a:lvl7pPr>
            <a:lvl8pPr indent="0" lvl="7" marL="0" algn="r">
              <a:spcBef>
                <a:spcPts val="0"/>
              </a:spcBef>
              <a:buNone/>
              <a:defRPr b="1" sz="933">
                <a:solidFill>
                  <a:srgbClr val="FFFFFF"/>
                </a:solidFill>
                <a:latin typeface="Arial"/>
                <a:ea typeface="Arial"/>
                <a:cs typeface="Arial"/>
                <a:sym typeface="Arial"/>
              </a:defRPr>
            </a:lvl8pPr>
            <a:lvl9pPr indent="0" lvl="8" marL="0" algn="r">
              <a:spcBef>
                <a:spcPts val="0"/>
              </a:spcBef>
              <a:buNone/>
              <a:defRPr b="1" sz="933">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98" name="Google Shape;198;p70"/>
          <p:cNvSpPr txBox="1"/>
          <p:nvPr>
            <p:ph type="title"/>
          </p:nvPr>
        </p:nvSpPr>
        <p:spPr>
          <a:xfrm>
            <a:off x="814919" y="740836"/>
            <a:ext cx="3264000" cy="3456517"/>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2933"/>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OBC_Logo_Performance_BWp.png" id="199" name="Google Shape;199;p70"/>
          <p:cNvPicPr preferRelativeResize="0"/>
          <p:nvPr/>
        </p:nvPicPr>
        <p:blipFill rotWithShape="1">
          <a:blip r:embed="rId2">
            <a:alphaModFix/>
          </a:blip>
          <a:srcRect b="0" l="0" r="0" t="0"/>
          <a:stretch/>
        </p:blipFill>
        <p:spPr>
          <a:xfrm>
            <a:off x="0" y="816989"/>
            <a:ext cx="551696" cy="5516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2 Images">
  <p:cSld name="Text + 2 Images">
    <p:bg>
      <p:bgPr>
        <a:solidFill>
          <a:schemeClr val="lt1"/>
        </a:solidFill>
      </p:bgPr>
    </p:bg>
    <p:spTree>
      <p:nvGrpSpPr>
        <p:cNvPr id="200" name="Shape 200"/>
        <p:cNvGrpSpPr/>
        <p:nvPr/>
      </p:nvGrpSpPr>
      <p:grpSpPr>
        <a:xfrm>
          <a:off x="0" y="0"/>
          <a:ext cx="0" cy="0"/>
          <a:chOff x="0" y="0"/>
          <a:chExt cx="0" cy="0"/>
        </a:xfrm>
      </p:grpSpPr>
      <p:sp>
        <p:nvSpPr>
          <p:cNvPr id="201" name="Google Shape;201;p71"/>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71"/>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71"/>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204" name="Google Shape;204;p71"/>
          <p:cNvSpPr txBox="1"/>
          <p:nvPr>
            <p:ph idx="1" type="body"/>
          </p:nvPr>
        </p:nvSpPr>
        <p:spPr>
          <a:xfrm>
            <a:off x="814916" y="2660651"/>
            <a:ext cx="3264000" cy="345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205" name="Google Shape;205;p71"/>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71"/>
          <p:cNvSpPr/>
          <p:nvPr>
            <p:ph idx="2" type="pic"/>
          </p:nvPr>
        </p:nvSpPr>
        <p:spPr>
          <a:xfrm>
            <a:off x="8113184" y="740833"/>
            <a:ext cx="3262864" cy="5376000"/>
          </a:xfrm>
          <a:prstGeom prst="rect">
            <a:avLst/>
          </a:prstGeom>
          <a:solidFill>
            <a:schemeClr val="accent1"/>
          </a:solidFill>
          <a:ln>
            <a:noFill/>
          </a:ln>
        </p:spPr>
      </p:sp>
      <p:sp>
        <p:nvSpPr>
          <p:cNvPr id="207" name="Google Shape;207;p71"/>
          <p:cNvSpPr/>
          <p:nvPr>
            <p:ph idx="3" type="pic"/>
          </p:nvPr>
        </p:nvSpPr>
        <p:spPr>
          <a:xfrm>
            <a:off x="4464051" y="740833"/>
            <a:ext cx="3262864" cy="5376000"/>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3 Images (1)">
  <p:cSld name="Text + 3 Images (1)">
    <p:bg>
      <p:bgPr>
        <a:solidFill>
          <a:schemeClr val="lt1"/>
        </a:solidFill>
      </p:bgPr>
    </p:bg>
    <p:spTree>
      <p:nvGrpSpPr>
        <p:cNvPr id="208" name="Shape 208"/>
        <p:cNvGrpSpPr/>
        <p:nvPr/>
      </p:nvGrpSpPr>
      <p:grpSpPr>
        <a:xfrm>
          <a:off x="0" y="0"/>
          <a:ext cx="0" cy="0"/>
          <a:chOff x="0" y="0"/>
          <a:chExt cx="0" cy="0"/>
        </a:xfrm>
      </p:grpSpPr>
      <p:sp>
        <p:nvSpPr>
          <p:cNvPr id="209" name="Google Shape;209;p72"/>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72"/>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72"/>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212" name="Google Shape;212;p72"/>
          <p:cNvSpPr txBox="1"/>
          <p:nvPr>
            <p:ph idx="1" type="body"/>
          </p:nvPr>
        </p:nvSpPr>
        <p:spPr>
          <a:xfrm>
            <a:off x="4462922" y="740835"/>
            <a:ext cx="6914169" cy="1536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1469" lvl="3" marL="1828800" algn="l">
              <a:spcBef>
                <a:spcPts val="800"/>
              </a:spcBef>
              <a:spcAft>
                <a:spcPts val="0"/>
              </a:spcAft>
              <a:buSzPts val="1620"/>
              <a:buAutoNum type="arabicPeriod"/>
              <a:defRPr/>
            </a:lvl4pPr>
            <a:lvl5pPr indent="-331470" lvl="4" marL="2286000" algn="l">
              <a:lnSpc>
                <a:spcPct val="100000"/>
              </a:lnSpc>
              <a:spcBef>
                <a:spcPts val="800"/>
              </a:spcBef>
              <a:spcAft>
                <a:spcPts val="0"/>
              </a:spcAft>
              <a:buSzPts val="162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213" name="Google Shape;213;p72"/>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72"/>
          <p:cNvSpPr/>
          <p:nvPr>
            <p:ph idx="2" type="pic"/>
          </p:nvPr>
        </p:nvSpPr>
        <p:spPr>
          <a:xfrm>
            <a:off x="8113184" y="2660661"/>
            <a:ext cx="3262864" cy="3456183"/>
          </a:xfrm>
          <a:prstGeom prst="rect">
            <a:avLst/>
          </a:prstGeom>
          <a:solidFill>
            <a:schemeClr val="accent1"/>
          </a:solidFill>
          <a:ln>
            <a:noFill/>
          </a:ln>
        </p:spPr>
      </p:sp>
      <p:sp>
        <p:nvSpPr>
          <p:cNvPr id="215" name="Google Shape;215;p72"/>
          <p:cNvSpPr/>
          <p:nvPr>
            <p:ph idx="3" type="pic"/>
          </p:nvPr>
        </p:nvSpPr>
        <p:spPr>
          <a:xfrm>
            <a:off x="4464051" y="2660661"/>
            <a:ext cx="3262864" cy="3456183"/>
          </a:xfrm>
          <a:prstGeom prst="rect">
            <a:avLst/>
          </a:prstGeom>
          <a:solidFill>
            <a:schemeClr val="accent1"/>
          </a:solidFill>
          <a:ln>
            <a:noFill/>
          </a:ln>
        </p:spPr>
      </p:sp>
      <p:sp>
        <p:nvSpPr>
          <p:cNvPr id="216" name="Google Shape;216;p72"/>
          <p:cNvSpPr/>
          <p:nvPr>
            <p:ph idx="4" type="pic"/>
          </p:nvPr>
        </p:nvSpPr>
        <p:spPr>
          <a:xfrm>
            <a:off x="814917" y="2660661"/>
            <a:ext cx="3262864" cy="3456183"/>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3 Images (2)">
  <p:cSld name="Text + 3 Images (2)">
    <p:bg>
      <p:bgPr>
        <a:solidFill>
          <a:schemeClr val="lt1"/>
        </a:solidFill>
      </p:bgPr>
    </p:bg>
    <p:spTree>
      <p:nvGrpSpPr>
        <p:cNvPr id="217" name="Shape 217"/>
        <p:cNvGrpSpPr/>
        <p:nvPr/>
      </p:nvGrpSpPr>
      <p:grpSpPr>
        <a:xfrm>
          <a:off x="0" y="0"/>
          <a:ext cx="0" cy="0"/>
          <a:chOff x="0" y="0"/>
          <a:chExt cx="0" cy="0"/>
        </a:xfrm>
      </p:grpSpPr>
      <p:sp>
        <p:nvSpPr>
          <p:cNvPr id="218" name="Google Shape;218;p73"/>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73"/>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73"/>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221" name="Google Shape;221;p73"/>
          <p:cNvSpPr txBox="1"/>
          <p:nvPr>
            <p:ph idx="1" type="body"/>
          </p:nvPr>
        </p:nvSpPr>
        <p:spPr>
          <a:xfrm>
            <a:off x="814916" y="2660651"/>
            <a:ext cx="3264000" cy="345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222" name="Google Shape;222;p73"/>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73"/>
          <p:cNvSpPr/>
          <p:nvPr>
            <p:ph idx="2" type="pic"/>
          </p:nvPr>
        </p:nvSpPr>
        <p:spPr>
          <a:xfrm>
            <a:off x="4464051" y="740832"/>
            <a:ext cx="6912000" cy="1536000"/>
          </a:xfrm>
          <a:prstGeom prst="rect">
            <a:avLst/>
          </a:prstGeom>
          <a:solidFill>
            <a:schemeClr val="accent1"/>
          </a:solidFill>
          <a:ln>
            <a:noFill/>
          </a:ln>
        </p:spPr>
      </p:sp>
      <p:sp>
        <p:nvSpPr>
          <p:cNvPr id="224" name="Google Shape;224;p73"/>
          <p:cNvSpPr/>
          <p:nvPr>
            <p:ph idx="3" type="pic"/>
          </p:nvPr>
        </p:nvSpPr>
        <p:spPr>
          <a:xfrm>
            <a:off x="4464051" y="2660648"/>
            <a:ext cx="6912000" cy="1536000"/>
          </a:xfrm>
          <a:prstGeom prst="rect">
            <a:avLst/>
          </a:prstGeom>
          <a:solidFill>
            <a:schemeClr val="accent1"/>
          </a:solidFill>
          <a:ln>
            <a:noFill/>
          </a:ln>
        </p:spPr>
      </p:sp>
      <p:sp>
        <p:nvSpPr>
          <p:cNvPr id="225" name="Google Shape;225;p73"/>
          <p:cNvSpPr/>
          <p:nvPr>
            <p:ph idx="4" type="pic"/>
          </p:nvPr>
        </p:nvSpPr>
        <p:spPr>
          <a:xfrm>
            <a:off x="4464051" y="4580465"/>
            <a:ext cx="6912000" cy="1536000"/>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 Images (1)">
  <p:cSld name="Text + 6 Images (1)">
    <p:bg>
      <p:bgPr>
        <a:solidFill>
          <a:schemeClr val="lt1"/>
        </a:solidFill>
      </p:bgPr>
    </p:bg>
    <p:spTree>
      <p:nvGrpSpPr>
        <p:cNvPr id="226" name="Shape 226"/>
        <p:cNvGrpSpPr/>
        <p:nvPr/>
      </p:nvGrpSpPr>
      <p:grpSpPr>
        <a:xfrm>
          <a:off x="0" y="0"/>
          <a:ext cx="0" cy="0"/>
          <a:chOff x="0" y="0"/>
          <a:chExt cx="0" cy="0"/>
        </a:xfrm>
      </p:grpSpPr>
      <p:sp>
        <p:nvSpPr>
          <p:cNvPr id="227" name="Google Shape;227;p74"/>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74"/>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74"/>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230" name="Google Shape;230;p74"/>
          <p:cNvSpPr txBox="1"/>
          <p:nvPr>
            <p:ph idx="1" type="body"/>
          </p:nvPr>
        </p:nvSpPr>
        <p:spPr>
          <a:xfrm>
            <a:off x="814916" y="2660651"/>
            <a:ext cx="3264000" cy="34560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231" name="Google Shape;231;p74"/>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74"/>
          <p:cNvSpPr/>
          <p:nvPr>
            <p:ph idx="2" type="pic"/>
          </p:nvPr>
        </p:nvSpPr>
        <p:spPr>
          <a:xfrm>
            <a:off x="8113184" y="740832"/>
            <a:ext cx="3264000" cy="1536000"/>
          </a:xfrm>
          <a:prstGeom prst="rect">
            <a:avLst/>
          </a:prstGeom>
          <a:solidFill>
            <a:schemeClr val="accent1"/>
          </a:solidFill>
          <a:ln>
            <a:noFill/>
          </a:ln>
        </p:spPr>
      </p:sp>
      <p:sp>
        <p:nvSpPr>
          <p:cNvPr id="233" name="Google Shape;233;p74"/>
          <p:cNvSpPr/>
          <p:nvPr>
            <p:ph idx="3" type="pic"/>
          </p:nvPr>
        </p:nvSpPr>
        <p:spPr>
          <a:xfrm>
            <a:off x="4464051" y="740832"/>
            <a:ext cx="3264000" cy="1536000"/>
          </a:xfrm>
          <a:prstGeom prst="rect">
            <a:avLst/>
          </a:prstGeom>
          <a:solidFill>
            <a:schemeClr val="accent1"/>
          </a:solidFill>
          <a:ln>
            <a:noFill/>
          </a:ln>
        </p:spPr>
      </p:sp>
      <p:sp>
        <p:nvSpPr>
          <p:cNvPr id="234" name="Google Shape;234;p74"/>
          <p:cNvSpPr/>
          <p:nvPr>
            <p:ph idx="4" type="pic"/>
          </p:nvPr>
        </p:nvSpPr>
        <p:spPr>
          <a:xfrm>
            <a:off x="8113184" y="2660648"/>
            <a:ext cx="3264000" cy="1536000"/>
          </a:xfrm>
          <a:prstGeom prst="rect">
            <a:avLst/>
          </a:prstGeom>
          <a:solidFill>
            <a:schemeClr val="accent1"/>
          </a:solidFill>
          <a:ln>
            <a:noFill/>
          </a:ln>
        </p:spPr>
      </p:sp>
      <p:sp>
        <p:nvSpPr>
          <p:cNvPr id="235" name="Google Shape;235;p74"/>
          <p:cNvSpPr/>
          <p:nvPr>
            <p:ph idx="5" type="pic"/>
          </p:nvPr>
        </p:nvSpPr>
        <p:spPr>
          <a:xfrm>
            <a:off x="4464051" y="2660648"/>
            <a:ext cx="3264000" cy="1536000"/>
          </a:xfrm>
          <a:prstGeom prst="rect">
            <a:avLst/>
          </a:prstGeom>
          <a:solidFill>
            <a:schemeClr val="accent1"/>
          </a:solidFill>
          <a:ln>
            <a:noFill/>
          </a:ln>
        </p:spPr>
      </p:sp>
      <p:sp>
        <p:nvSpPr>
          <p:cNvPr id="236" name="Google Shape;236;p74"/>
          <p:cNvSpPr/>
          <p:nvPr>
            <p:ph idx="6" type="pic"/>
          </p:nvPr>
        </p:nvSpPr>
        <p:spPr>
          <a:xfrm>
            <a:off x="8113184" y="4580465"/>
            <a:ext cx="3264000" cy="1536000"/>
          </a:xfrm>
          <a:prstGeom prst="rect">
            <a:avLst/>
          </a:prstGeom>
          <a:solidFill>
            <a:schemeClr val="accent1"/>
          </a:solidFill>
          <a:ln>
            <a:noFill/>
          </a:ln>
        </p:spPr>
      </p:sp>
      <p:sp>
        <p:nvSpPr>
          <p:cNvPr id="237" name="Google Shape;237;p74"/>
          <p:cNvSpPr/>
          <p:nvPr>
            <p:ph idx="7" type="pic"/>
          </p:nvPr>
        </p:nvSpPr>
        <p:spPr>
          <a:xfrm>
            <a:off x="4464051" y="4580465"/>
            <a:ext cx="3264000" cy="1536000"/>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 Images (2)">
  <p:cSld name="Text + 6 Images (2)">
    <p:bg>
      <p:bgPr>
        <a:solidFill>
          <a:schemeClr val="lt1"/>
        </a:solidFill>
      </p:bgPr>
    </p:bg>
    <p:spTree>
      <p:nvGrpSpPr>
        <p:cNvPr id="238" name="Shape 238"/>
        <p:cNvGrpSpPr/>
        <p:nvPr/>
      </p:nvGrpSpPr>
      <p:grpSpPr>
        <a:xfrm>
          <a:off x="0" y="0"/>
          <a:ext cx="0" cy="0"/>
          <a:chOff x="0" y="0"/>
          <a:chExt cx="0" cy="0"/>
        </a:xfrm>
      </p:grpSpPr>
      <p:sp>
        <p:nvSpPr>
          <p:cNvPr id="239" name="Google Shape;239;p75"/>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75"/>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75"/>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242" name="Google Shape;242;p75"/>
          <p:cNvSpPr txBox="1"/>
          <p:nvPr>
            <p:ph idx="1" type="body"/>
          </p:nvPr>
        </p:nvSpPr>
        <p:spPr>
          <a:xfrm>
            <a:off x="4464060" y="740835"/>
            <a:ext cx="6913033" cy="1536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680"/>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1469" lvl="3" marL="1828800" algn="l">
              <a:spcBef>
                <a:spcPts val="800"/>
              </a:spcBef>
              <a:spcAft>
                <a:spcPts val="0"/>
              </a:spcAft>
              <a:buSzPts val="1620"/>
              <a:buAutoNum type="arabicPeriod"/>
              <a:defRPr/>
            </a:lvl4pPr>
            <a:lvl5pPr indent="-331470" lvl="4" marL="2286000" algn="l">
              <a:lnSpc>
                <a:spcPct val="100000"/>
              </a:lnSpc>
              <a:spcBef>
                <a:spcPts val="800"/>
              </a:spcBef>
              <a:spcAft>
                <a:spcPts val="0"/>
              </a:spcAft>
              <a:buSzPts val="1620"/>
              <a:buAutoNum type="arabicPeriod"/>
              <a:defRPr/>
            </a:lvl5pPr>
            <a:lvl6pPr indent="-228600" lvl="5" marL="2743200" algn="l">
              <a:lnSpc>
                <a:spcPct val="90000"/>
              </a:lnSpc>
              <a:spcBef>
                <a:spcPts val="800"/>
              </a:spcBef>
              <a:spcAft>
                <a:spcPts val="0"/>
              </a:spcAft>
              <a:buSzPts val="1620"/>
              <a:buNone/>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
        <p:nvSpPr>
          <p:cNvPr id="243" name="Google Shape;243;p75"/>
          <p:cNvSpPr txBox="1"/>
          <p:nvPr>
            <p:ph type="title"/>
          </p:nvPr>
        </p:nvSpPr>
        <p:spPr>
          <a:xfrm>
            <a:off x="814919" y="740835"/>
            <a:ext cx="3264000" cy="1536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2933"/>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75"/>
          <p:cNvSpPr/>
          <p:nvPr>
            <p:ph idx="2" type="pic"/>
          </p:nvPr>
        </p:nvSpPr>
        <p:spPr>
          <a:xfrm>
            <a:off x="8113184" y="2660648"/>
            <a:ext cx="3264000" cy="1536000"/>
          </a:xfrm>
          <a:prstGeom prst="rect">
            <a:avLst/>
          </a:prstGeom>
          <a:solidFill>
            <a:schemeClr val="accent1"/>
          </a:solidFill>
          <a:ln>
            <a:noFill/>
          </a:ln>
        </p:spPr>
      </p:sp>
      <p:sp>
        <p:nvSpPr>
          <p:cNvPr id="245" name="Google Shape;245;p75"/>
          <p:cNvSpPr/>
          <p:nvPr>
            <p:ph idx="3" type="pic"/>
          </p:nvPr>
        </p:nvSpPr>
        <p:spPr>
          <a:xfrm>
            <a:off x="4464051" y="2660648"/>
            <a:ext cx="3264000" cy="1536000"/>
          </a:xfrm>
          <a:prstGeom prst="rect">
            <a:avLst/>
          </a:prstGeom>
          <a:solidFill>
            <a:schemeClr val="accent1"/>
          </a:solidFill>
          <a:ln>
            <a:noFill/>
          </a:ln>
        </p:spPr>
      </p:sp>
      <p:sp>
        <p:nvSpPr>
          <p:cNvPr id="246" name="Google Shape;246;p75"/>
          <p:cNvSpPr/>
          <p:nvPr>
            <p:ph idx="4" type="pic"/>
          </p:nvPr>
        </p:nvSpPr>
        <p:spPr>
          <a:xfrm>
            <a:off x="8113184" y="4580465"/>
            <a:ext cx="3264000" cy="1536000"/>
          </a:xfrm>
          <a:prstGeom prst="rect">
            <a:avLst/>
          </a:prstGeom>
          <a:solidFill>
            <a:schemeClr val="accent1"/>
          </a:solidFill>
          <a:ln>
            <a:noFill/>
          </a:ln>
        </p:spPr>
      </p:sp>
      <p:sp>
        <p:nvSpPr>
          <p:cNvPr id="247" name="Google Shape;247;p75"/>
          <p:cNvSpPr/>
          <p:nvPr>
            <p:ph idx="5" type="pic"/>
          </p:nvPr>
        </p:nvSpPr>
        <p:spPr>
          <a:xfrm>
            <a:off x="4464051" y="4580465"/>
            <a:ext cx="3264000" cy="1536000"/>
          </a:xfrm>
          <a:prstGeom prst="rect">
            <a:avLst/>
          </a:prstGeom>
          <a:solidFill>
            <a:schemeClr val="accent1"/>
          </a:solidFill>
          <a:ln>
            <a:noFill/>
          </a:ln>
        </p:spPr>
      </p:sp>
      <p:sp>
        <p:nvSpPr>
          <p:cNvPr id="248" name="Google Shape;248;p75"/>
          <p:cNvSpPr/>
          <p:nvPr>
            <p:ph idx="6" type="pic"/>
          </p:nvPr>
        </p:nvSpPr>
        <p:spPr>
          <a:xfrm>
            <a:off x="814817" y="2660648"/>
            <a:ext cx="3264000" cy="1536000"/>
          </a:xfrm>
          <a:prstGeom prst="rect">
            <a:avLst/>
          </a:prstGeom>
          <a:solidFill>
            <a:schemeClr val="accent1"/>
          </a:solidFill>
          <a:ln>
            <a:noFill/>
          </a:ln>
        </p:spPr>
      </p:sp>
      <p:sp>
        <p:nvSpPr>
          <p:cNvPr id="249" name="Google Shape;249;p75"/>
          <p:cNvSpPr/>
          <p:nvPr>
            <p:ph idx="7" type="pic"/>
          </p:nvPr>
        </p:nvSpPr>
        <p:spPr>
          <a:xfrm>
            <a:off x="814817" y="4580465"/>
            <a:ext cx="3264000" cy="1536000"/>
          </a:xfrm>
          <a:prstGeom prst="rect">
            <a:avLst/>
          </a:prstGeom>
          <a:solidFill>
            <a:schemeClr val="accent1"/>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type="title">
  <p:cSld name="TITLE">
    <p:bg>
      <p:bgPr>
        <a:solidFill>
          <a:schemeClr val="accent1"/>
        </a:solidFill>
      </p:bgPr>
    </p:bg>
    <p:spTree>
      <p:nvGrpSpPr>
        <p:cNvPr id="250" name="Shape 250"/>
        <p:cNvGrpSpPr/>
        <p:nvPr/>
      </p:nvGrpSpPr>
      <p:grpSpPr>
        <a:xfrm>
          <a:off x="0" y="0"/>
          <a:ext cx="0" cy="0"/>
          <a:chOff x="0" y="0"/>
          <a:chExt cx="0" cy="0"/>
        </a:xfrm>
      </p:grpSpPr>
      <p:sp>
        <p:nvSpPr>
          <p:cNvPr id="251" name="Google Shape;251;p76"/>
          <p:cNvSpPr txBox="1"/>
          <p:nvPr>
            <p:ph type="ctrTitle"/>
          </p:nvPr>
        </p:nvSpPr>
        <p:spPr>
          <a:xfrm>
            <a:off x="816000" y="740835"/>
            <a:ext cx="10560000" cy="3456516"/>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600"/>
              <a:buFont typeface="Arial"/>
              <a:buNone/>
              <a:defRPr sz="5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76"/>
          <p:cNvSpPr txBox="1"/>
          <p:nvPr>
            <p:ph idx="1" type="subTitle"/>
          </p:nvPr>
        </p:nvSpPr>
        <p:spPr>
          <a:xfrm>
            <a:off x="814917" y="4197351"/>
            <a:ext cx="10560000" cy="1919816"/>
          </a:xfrm>
          <a:prstGeom prst="rect">
            <a:avLst/>
          </a:prstGeom>
          <a:noFill/>
          <a:ln>
            <a:noFill/>
          </a:ln>
        </p:spPr>
        <p:txBody>
          <a:bodyPr anchorCtr="0" anchor="t" bIns="0" lIns="0" spcFirstLastPara="1" rIns="0" wrap="square" tIns="144000">
            <a:noAutofit/>
          </a:bodyPr>
          <a:lstStyle>
            <a:lvl1pPr lvl="0" algn="ctr">
              <a:lnSpc>
                <a:spcPct val="100000"/>
              </a:lnSpc>
              <a:spcBef>
                <a:spcPts val="0"/>
              </a:spcBef>
              <a:spcAft>
                <a:spcPts val="0"/>
              </a:spcAft>
              <a:buSzPts val="1200"/>
              <a:buNone/>
              <a:defRPr b="1" sz="1333">
                <a:solidFill>
                  <a:schemeClr val="lt1"/>
                </a:solidFill>
              </a:defRPr>
            </a:lvl1pPr>
            <a:lvl2pPr lvl="1" algn="ctr">
              <a:lnSpc>
                <a:spcPct val="100000"/>
              </a:lnSpc>
              <a:spcBef>
                <a:spcPts val="0"/>
              </a:spcBef>
              <a:spcAft>
                <a:spcPts val="0"/>
              </a:spcAft>
              <a:buSzPts val="1200"/>
              <a:buNone/>
              <a:defRPr b="0" sz="1333">
                <a:solidFill>
                  <a:schemeClr val="lt1"/>
                </a:solidFill>
              </a:defRPr>
            </a:lvl2pPr>
            <a:lvl3pPr lvl="2" algn="ctr">
              <a:lnSpc>
                <a:spcPct val="100000"/>
              </a:lnSpc>
              <a:spcBef>
                <a:spcPts val="0"/>
              </a:spcBef>
              <a:spcAft>
                <a:spcPts val="0"/>
              </a:spcAft>
              <a:buSzPts val="1333"/>
              <a:buNone/>
              <a:defRPr b="0" sz="1333">
                <a:solidFill>
                  <a:schemeClr val="lt1"/>
                </a:solidFill>
              </a:defRPr>
            </a:lvl3pPr>
            <a:lvl4pPr lvl="3" algn="ctr">
              <a:lnSpc>
                <a:spcPct val="100000"/>
              </a:lnSpc>
              <a:spcBef>
                <a:spcPts val="0"/>
              </a:spcBef>
              <a:spcAft>
                <a:spcPts val="0"/>
              </a:spcAft>
              <a:buSzPts val="1200"/>
              <a:buNone/>
              <a:defRPr b="0" sz="1333">
                <a:solidFill>
                  <a:schemeClr val="lt1"/>
                </a:solidFill>
              </a:defRPr>
            </a:lvl4pPr>
            <a:lvl5pPr lvl="4" algn="ctr">
              <a:lnSpc>
                <a:spcPct val="100000"/>
              </a:lnSpc>
              <a:spcBef>
                <a:spcPts val="0"/>
              </a:spcBef>
              <a:spcAft>
                <a:spcPts val="0"/>
              </a:spcAft>
              <a:buSzPts val="1200"/>
              <a:buNone/>
              <a:defRPr b="0" sz="1333">
                <a:solidFill>
                  <a:schemeClr val="lt1"/>
                </a:solidFill>
              </a:defRPr>
            </a:lvl5pPr>
            <a:lvl6pPr lvl="5" algn="ctr">
              <a:lnSpc>
                <a:spcPct val="100000"/>
              </a:lnSpc>
              <a:spcBef>
                <a:spcPts val="0"/>
              </a:spcBef>
              <a:spcAft>
                <a:spcPts val="0"/>
              </a:spcAft>
              <a:buSzPts val="1200"/>
              <a:buNone/>
              <a:defRPr b="0" sz="1333">
                <a:solidFill>
                  <a:schemeClr val="lt1"/>
                </a:solidFill>
              </a:defRPr>
            </a:lvl6pPr>
            <a:lvl7pPr lvl="6" algn="ctr">
              <a:lnSpc>
                <a:spcPct val="100000"/>
              </a:lnSpc>
              <a:spcBef>
                <a:spcPts val="0"/>
              </a:spcBef>
              <a:spcAft>
                <a:spcPts val="0"/>
              </a:spcAft>
              <a:buSzPts val="1200"/>
              <a:buNone/>
              <a:defRPr b="0" sz="1333">
                <a:solidFill>
                  <a:schemeClr val="lt1"/>
                </a:solidFill>
              </a:defRPr>
            </a:lvl7pPr>
            <a:lvl8pPr lvl="7" algn="ctr">
              <a:lnSpc>
                <a:spcPct val="100000"/>
              </a:lnSpc>
              <a:spcBef>
                <a:spcPts val="0"/>
              </a:spcBef>
              <a:spcAft>
                <a:spcPts val="0"/>
              </a:spcAft>
              <a:buSzPts val="1200"/>
              <a:buNone/>
              <a:defRPr b="0" sz="1333">
                <a:solidFill>
                  <a:schemeClr val="lt1"/>
                </a:solidFill>
              </a:defRPr>
            </a:lvl8pPr>
            <a:lvl9pPr lvl="8" algn="ctr">
              <a:lnSpc>
                <a:spcPct val="100000"/>
              </a:lnSpc>
              <a:spcBef>
                <a:spcPts val="0"/>
              </a:spcBef>
              <a:spcAft>
                <a:spcPts val="0"/>
              </a:spcAft>
              <a:buSzPts val="1200"/>
              <a:buNone/>
              <a:defRPr b="0" sz="1333">
                <a:solidFill>
                  <a:schemeClr val="lt1"/>
                </a:solidFill>
              </a:defRPr>
            </a:lvl9pPr>
          </a:lstStyle>
          <a:p/>
        </p:txBody>
      </p:sp>
      <p:pic>
        <p:nvPicPr>
          <p:cNvPr descr="OBC_Logo_Performance_BWp_CS3.png" id="253" name="Google Shape;253;p76"/>
          <p:cNvPicPr preferRelativeResize="0"/>
          <p:nvPr/>
        </p:nvPicPr>
        <p:blipFill rotWithShape="1">
          <a:blip r:embed="rId2">
            <a:alphaModFix/>
          </a:blip>
          <a:srcRect b="0" l="0" r="0" t="0"/>
          <a:stretch/>
        </p:blipFill>
        <p:spPr>
          <a:xfrm>
            <a:off x="5710831" y="812436"/>
            <a:ext cx="772520" cy="521211"/>
          </a:xfrm>
          <a:prstGeom prst="rect">
            <a:avLst/>
          </a:prstGeom>
          <a:noFill/>
          <a:ln>
            <a:noFill/>
          </a:ln>
        </p:spPr>
      </p:pic>
    </p:spTree>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ickGuide: Layout-Grid">
  <p:cSld name="QuickGuide: Layout-Grid">
    <p:bg>
      <p:bgPr>
        <a:solidFill>
          <a:schemeClr val="lt1"/>
        </a:solidFill>
      </p:bgPr>
    </p:bg>
    <p:spTree>
      <p:nvGrpSpPr>
        <p:cNvPr id="254" name="Shape 254"/>
        <p:cNvGrpSpPr/>
        <p:nvPr/>
      </p:nvGrpSpPr>
      <p:grpSpPr>
        <a:xfrm>
          <a:off x="0" y="0"/>
          <a:ext cx="0" cy="0"/>
          <a:chOff x="0" y="0"/>
          <a:chExt cx="0" cy="0"/>
        </a:xfrm>
      </p:grpSpPr>
      <p:sp>
        <p:nvSpPr>
          <p:cNvPr id="255" name="Google Shape;255;p77"/>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77"/>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77"/>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grpSp>
        <p:nvGrpSpPr>
          <p:cNvPr id="258" name="Google Shape;258;p77"/>
          <p:cNvGrpSpPr/>
          <p:nvPr/>
        </p:nvGrpSpPr>
        <p:grpSpPr>
          <a:xfrm>
            <a:off x="-118544" y="740849"/>
            <a:ext cx="12310544" cy="5373159"/>
            <a:chOff x="-57158" y="555625"/>
            <a:chExt cx="36000" cy="4029869"/>
          </a:xfrm>
        </p:grpSpPr>
        <p:cxnSp>
          <p:nvCxnSpPr>
            <p:cNvPr id="259" name="Google Shape;259;p77"/>
            <p:cNvCxnSpPr/>
            <p:nvPr/>
          </p:nvCxnSpPr>
          <p:spPr>
            <a:xfrm rot="10800000">
              <a:off x="-57158" y="555625"/>
              <a:ext cx="36000" cy="0"/>
            </a:xfrm>
            <a:prstGeom prst="straightConnector1">
              <a:avLst/>
            </a:prstGeom>
            <a:noFill/>
            <a:ln cap="rnd" cmpd="sng" w="12700">
              <a:solidFill>
                <a:srgbClr val="FF0000"/>
              </a:solidFill>
              <a:prstDash val="dot"/>
              <a:round/>
              <a:headEnd len="sm" w="sm" type="none"/>
              <a:tailEnd len="sm" w="sm" type="none"/>
            </a:ln>
          </p:spPr>
        </p:cxnSp>
        <p:cxnSp>
          <p:nvCxnSpPr>
            <p:cNvPr id="260" name="Google Shape;260;p77"/>
            <p:cNvCxnSpPr/>
            <p:nvPr/>
          </p:nvCxnSpPr>
          <p:spPr>
            <a:xfrm rot="10800000">
              <a:off x="-57158" y="1705769"/>
              <a:ext cx="36000" cy="0"/>
            </a:xfrm>
            <a:prstGeom prst="straightConnector1">
              <a:avLst/>
            </a:prstGeom>
            <a:noFill/>
            <a:ln cap="rnd" cmpd="sng" w="12700">
              <a:solidFill>
                <a:srgbClr val="FF0000"/>
              </a:solidFill>
              <a:prstDash val="dot"/>
              <a:round/>
              <a:headEnd len="sm" w="sm" type="none"/>
              <a:tailEnd len="sm" w="sm" type="none"/>
            </a:ln>
          </p:spPr>
        </p:cxnSp>
        <p:cxnSp>
          <p:nvCxnSpPr>
            <p:cNvPr id="261" name="Google Shape;261;p77"/>
            <p:cNvCxnSpPr/>
            <p:nvPr/>
          </p:nvCxnSpPr>
          <p:spPr>
            <a:xfrm rot="10800000">
              <a:off x="-57158" y="1993900"/>
              <a:ext cx="36000" cy="0"/>
            </a:xfrm>
            <a:prstGeom prst="straightConnector1">
              <a:avLst/>
            </a:prstGeom>
            <a:noFill/>
            <a:ln cap="rnd" cmpd="sng" w="12700">
              <a:solidFill>
                <a:srgbClr val="FF0000"/>
              </a:solidFill>
              <a:prstDash val="dot"/>
              <a:round/>
              <a:headEnd len="sm" w="sm" type="none"/>
              <a:tailEnd len="sm" w="sm" type="none"/>
            </a:ln>
          </p:spPr>
        </p:cxnSp>
        <p:cxnSp>
          <p:nvCxnSpPr>
            <p:cNvPr id="262" name="Google Shape;262;p77"/>
            <p:cNvCxnSpPr/>
            <p:nvPr/>
          </p:nvCxnSpPr>
          <p:spPr>
            <a:xfrm rot="10800000">
              <a:off x="-57158" y="3435350"/>
              <a:ext cx="36000" cy="0"/>
            </a:xfrm>
            <a:prstGeom prst="straightConnector1">
              <a:avLst/>
            </a:prstGeom>
            <a:noFill/>
            <a:ln cap="rnd" cmpd="sng" w="12700">
              <a:solidFill>
                <a:srgbClr val="FF0000"/>
              </a:solidFill>
              <a:prstDash val="dot"/>
              <a:round/>
              <a:headEnd len="sm" w="sm" type="none"/>
              <a:tailEnd len="sm" w="sm" type="none"/>
            </a:ln>
          </p:spPr>
        </p:cxnSp>
        <p:cxnSp>
          <p:nvCxnSpPr>
            <p:cNvPr id="263" name="Google Shape;263;p77"/>
            <p:cNvCxnSpPr/>
            <p:nvPr/>
          </p:nvCxnSpPr>
          <p:spPr>
            <a:xfrm rot="10800000">
              <a:off x="-57158" y="3146425"/>
              <a:ext cx="36000" cy="0"/>
            </a:xfrm>
            <a:prstGeom prst="straightConnector1">
              <a:avLst/>
            </a:prstGeom>
            <a:noFill/>
            <a:ln cap="rnd" cmpd="sng" w="12700">
              <a:solidFill>
                <a:srgbClr val="FF0000"/>
              </a:solidFill>
              <a:prstDash val="dot"/>
              <a:round/>
              <a:headEnd len="sm" w="sm" type="none"/>
              <a:tailEnd len="sm" w="sm" type="none"/>
            </a:ln>
          </p:spPr>
        </p:cxnSp>
        <p:cxnSp>
          <p:nvCxnSpPr>
            <p:cNvPr id="264" name="Google Shape;264;p77"/>
            <p:cNvCxnSpPr/>
            <p:nvPr/>
          </p:nvCxnSpPr>
          <p:spPr>
            <a:xfrm rot="10800000">
              <a:off x="-57158" y="4585494"/>
              <a:ext cx="36000" cy="0"/>
            </a:xfrm>
            <a:prstGeom prst="straightConnector1">
              <a:avLst/>
            </a:prstGeom>
            <a:noFill/>
            <a:ln cap="rnd" cmpd="sng" w="12700">
              <a:solidFill>
                <a:srgbClr val="FF0000"/>
              </a:solidFill>
              <a:prstDash val="dot"/>
              <a:round/>
              <a:headEnd len="sm" w="sm" type="none"/>
              <a:tailEnd len="sm" w="sm" type="none"/>
            </a:ln>
          </p:spPr>
        </p:cxnSp>
      </p:grpSp>
      <p:grpSp>
        <p:nvGrpSpPr>
          <p:cNvPr id="265" name="Google Shape;265;p77"/>
          <p:cNvGrpSpPr/>
          <p:nvPr/>
        </p:nvGrpSpPr>
        <p:grpSpPr>
          <a:xfrm>
            <a:off x="814923" y="-75768"/>
            <a:ext cx="10561111" cy="6933775"/>
            <a:chOff x="611188" y="-44926"/>
            <a:chExt cx="7920833" cy="36000"/>
          </a:xfrm>
        </p:grpSpPr>
        <p:cxnSp>
          <p:nvCxnSpPr>
            <p:cNvPr id="266" name="Google Shape;266;p77"/>
            <p:cNvCxnSpPr/>
            <p:nvPr/>
          </p:nvCxnSpPr>
          <p:spPr>
            <a:xfrm rot="10800000">
              <a:off x="611188" y="-44926"/>
              <a:ext cx="0" cy="36000"/>
            </a:xfrm>
            <a:prstGeom prst="straightConnector1">
              <a:avLst/>
            </a:prstGeom>
            <a:noFill/>
            <a:ln cap="rnd" cmpd="sng" w="12700">
              <a:solidFill>
                <a:srgbClr val="FF0000"/>
              </a:solidFill>
              <a:prstDash val="dot"/>
              <a:round/>
              <a:headEnd len="sm" w="sm" type="none"/>
              <a:tailEnd len="sm" w="sm" type="none"/>
            </a:ln>
          </p:spPr>
        </p:cxnSp>
        <p:cxnSp>
          <p:nvCxnSpPr>
            <p:cNvPr id="267" name="Google Shape;267;p77"/>
            <p:cNvCxnSpPr/>
            <p:nvPr/>
          </p:nvCxnSpPr>
          <p:spPr>
            <a:xfrm rot="10800000">
              <a:off x="3056732" y="-44926"/>
              <a:ext cx="0" cy="36000"/>
            </a:xfrm>
            <a:prstGeom prst="straightConnector1">
              <a:avLst/>
            </a:prstGeom>
            <a:noFill/>
            <a:ln cap="rnd" cmpd="sng" w="12700">
              <a:solidFill>
                <a:srgbClr val="FF0000"/>
              </a:solidFill>
              <a:prstDash val="dot"/>
              <a:round/>
              <a:headEnd len="sm" w="sm" type="none"/>
              <a:tailEnd len="sm" w="sm" type="none"/>
            </a:ln>
          </p:spPr>
        </p:cxnSp>
        <p:cxnSp>
          <p:nvCxnSpPr>
            <p:cNvPr id="268" name="Google Shape;268;p77"/>
            <p:cNvCxnSpPr/>
            <p:nvPr/>
          </p:nvCxnSpPr>
          <p:spPr>
            <a:xfrm rot="10800000">
              <a:off x="3347245" y="-44926"/>
              <a:ext cx="0" cy="36000"/>
            </a:xfrm>
            <a:prstGeom prst="straightConnector1">
              <a:avLst/>
            </a:prstGeom>
            <a:noFill/>
            <a:ln cap="rnd" cmpd="sng" w="12700">
              <a:solidFill>
                <a:srgbClr val="FF0000"/>
              </a:solidFill>
              <a:prstDash val="dot"/>
              <a:round/>
              <a:headEnd len="sm" w="sm" type="none"/>
              <a:tailEnd len="sm" w="sm" type="none"/>
            </a:ln>
          </p:spPr>
        </p:cxnSp>
        <p:cxnSp>
          <p:nvCxnSpPr>
            <p:cNvPr id="269" name="Google Shape;269;p77"/>
            <p:cNvCxnSpPr/>
            <p:nvPr/>
          </p:nvCxnSpPr>
          <p:spPr>
            <a:xfrm rot="10800000">
              <a:off x="5795170" y="-44926"/>
              <a:ext cx="0" cy="36000"/>
            </a:xfrm>
            <a:prstGeom prst="straightConnector1">
              <a:avLst/>
            </a:prstGeom>
            <a:noFill/>
            <a:ln cap="rnd" cmpd="sng" w="12700">
              <a:solidFill>
                <a:srgbClr val="FF0000"/>
              </a:solidFill>
              <a:prstDash val="dot"/>
              <a:round/>
              <a:headEnd len="sm" w="sm" type="none"/>
              <a:tailEnd len="sm" w="sm" type="none"/>
            </a:ln>
          </p:spPr>
        </p:cxnSp>
        <p:cxnSp>
          <p:nvCxnSpPr>
            <p:cNvPr id="270" name="Google Shape;270;p77"/>
            <p:cNvCxnSpPr/>
            <p:nvPr/>
          </p:nvCxnSpPr>
          <p:spPr>
            <a:xfrm rot="10800000">
              <a:off x="6080920" y="-44926"/>
              <a:ext cx="0" cy="36000"/>
            </a:xfrm>
            <a:prstGeom prst="straightConnector1">
              <a:avLst/>
            </a:prstGeom>
            <a:noFill/>
            <a:ln cap="rnd" cmpd="sng" w="12700">
              <a:solidFill>
                <a:srgbClr val="FF0000"/>
              </a:solidFill>
              <a:prstDash val="dot"/>
              <a:round/>
              <a:headEnd len="sm" w="sm" type="none"/>
              <a:tailEnd len="sm" w="sm" type="none"/>
            </a:ln>
          </p:spPr>
        </p:cxnSp>
        <p:cxnSp>
          <p:nvCxnSpPr>
            <p:cNvPr id="271" name="Google Shape;271;p77"/>
            <p:cNvCxnSpPr/>
            <p:nvPr/>
          </p:nvCxnSpPr>
          <p:spPr>
            <a:xfrm rot="10800000">
              <a:off x="8532021" y="-44926"/>
              <a:ext cx="0" cy="36000"/>
            </a:xfrm>
            <a:prstGeom prst="straightConnector1">
              <a:avLst/>
            </a:prstGeom>
            <a:noFill/>
            <a:ln cap="rnd" cmpd="sng" w="12700">
              <a:solidFill>
                <a:srgbClr val="FF0000"/>
              </a:solidFill>
              <a:prstDash val="dot"/>
              <a:round/>
              <a:headEnd len="sm" w="sm" type="none"/>
              <a:tailEnd len="sm" w="sm" type="none"/>
            </a:ln>
          </p:spPr>
        </p:cxnSp>
      </p:grpSp>
      <p:sp>
        <p:nvSpPr>
          <p:cNvPr id="272" name="Google Shape;272;p77"/>
          <p:cNvSpPr/>
          <p:nvPr/>
        </p:nvSpPr>
        <p:spPr>
          <a:xfrm>
            <a:off x="814822" y="740836"/>
            <a:ext cx="10562367" cy="5376335"/>
          </a:xfrm>
          <a:custGeom>
            <a:rect b="b" l="l" r="r" t="t"/>
            <a:pathLst>
              <a:path extrusionOk="0" h="4032251" w="7921775">
                <a:moveTo>
                  <a:pt x="2448076" y="0"/>
                </a:moveTo>
                <a:lnTo>
                  <a:pt x="5473775" y="0"/>
                </a:lnTo>
                <a:lnTo>
                  <a:pt x="5581068" y="0"/>
                </a:lnTo>
                <a:lnTo>
                  <a:pt x="7921775" y="0"/>
                </a:lnTo>
                <a:lnTo>
                  <a:pt x="7921775" y="4032251"/>
                </a:lnTo>
                <a:lnTo>
                  <a:pt x="5581068" y="4032251"/>
                </a:lnTo>
                <a:lnTo>
                  <a:pt x="5473775" y="4032251"/>
                </a:lnTo>
                <a:lnTo>
                  <a:pt x="2448076" y="4032251"/>
                </a:lnTo>
                <a:lnTo>
                  <a:pt x="2448076" y="4032250"/>
                </a:lnTo>
                <a:lnTo>
                  <a:pt x="0" y="4032250"/>
                </a:lnTo>
                <a:lnTo>
                  <a:pt x="0" y="2592389"/>
                </a:lnTo>
                <a:lnTo>
                  <a:pt x="2448076" y="2592389"/>
                </a:lnTo>
                <a:close/>
              </a:path>
            </a:pathLst>
          </a:custGeom>
          <a:solidFill>
            <a:schemeClr val="accent4">
              <a:alpha val="34901"/>
            </a:schemeClr>
          </a:solidFill>
          <a:ln>
            <a:noFill/>
          </a:ln>
        </p:spPr>
        <p:txBody>
          <a:bodyPr anchorCtr="0" anchor="ctr" bIns="51925" lIns="103875" spcFirstLastPara="1" rIns="103875" wrap="square" tIns="51925">
            <a:noAutofit/>
          </a:bodyPr>
          <a:lstStyle/>
          <a:p>
            <a:pPr indent="0" lvl="0" marL="0" marR="0" rtl="0" algn="ctr">
              <a:spcBef>
                <a:spcPts val="0"/>
              </a:spcBef>
              <a:spcAft>
                <a:spcPts val="0"/>
              </a:spcAft>
              <a:buNone/>
            </a:pPr>
            <a:r>
              <a:rPr lang="fr-FR" sz="1200">
                <a:solidFill>
                  <a:srgbClr val="000000"/>
                </a:solidFill>
                <a:latin typeface="Arial"/>
                <a:ea typeface="Arial"/>
                <a:cs typeface="Arial"/>
                <a:sym typeface="Arial"/>
              </a:rPr>
              <a:t>CONTENT AREA</a:t>
            </a:r>
            <a:endParaRPr/>
          </a:p>
        </p:txBody>
      </p:sp>
      <p:sp>
        <p:nvSpPr>
          <p:cNvPr id="273" name="Google Shape;273;p77"/>
          <p:cNvSpPr/>
          <p:nvPr/>
        </p:nvSpPr>
        <p:spPr>
          <a:xfrm>
            <a:off x="814916" y="740836"/>
            <a:ext cx="3263901" cy="3456517"/>
          </a:xfrm>
          <a:prstGeom prst="rect">
            <a:avLst/>
          </a:prstGeom>
          <a:solidFill>
            <a:srgbClr val="FFA100">
              <a:alpha val="34901"/>
            </a:srgbClr>
          </a:solidFill>
          <a:ln>
            <a:noFill/>
          </a:ln>
        </p:spPr>
        <p:txBody>
          <a:bodyPr anchorCtr="0" anchor="ctr" bIns="51925" lIns="103875" spcFirstLastPara="1" rIns="103875" wrap="square" tIns="51925">
            <a:noAutofit/>
          </a:bodyPr>
          <a:lstStyle/>
          <a:p>
            <a:pPr indent="0" lvl="0" marL="0" marR="0" rtl="0" algn="ctr">
              <a:spcBef>
                <a:spcPts val="0"/>
              </a:spcBef>
              <a:spcAft>
                <a:spcPts val="0"/>
              </a:spcAft>
              <a:buNone/>
            </a:pPr>
            <a:r>
              <a:rPr lang="fr-FR" sz="1200">
                <a:solidFill>
                  <a:srgbClr val="000000"/>
                </a:solidFill>
                <a:latin typeface="Arial"/>
                <a:ea typeface="Arial"/>
                <a:cs typeface="Arial"/>
                <a:sym typeface="Arial"/>
              </a:rPr>
              <a:t>TITLE AREA</a:t>
            </a:r>
            <a:endParaRPr/>
          </a:p>
        </p:txBody>
      </p:sp>
      <p:sp>
        <p:nvSpPr>
          <p:cNvPr id="274" name="Google Shape;274;p77"/>
          <p:cNvSpPr txBox="1"/>
          <p:nvPr/>
        </p:nvSpPr>
        <p:spPr>
          <a:xfrm>
            <a:off x="4464052" y="740835"/>
            <a:ext cx="6911976" cy="1917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Content slides are divided into two areas:</a:t>
            </a:r>
            <a:endParaRPr/>
          </a:p>
          <a:p>
            <a:pPr indent="0" lvl="0" marL="0" marR="0" rtl="0" algn="l">
              <a:lnSpc>
                <a:spcPct val="90000"/>
              </a:lnSpc>
              <a:spcBef>
                <a:spcPts val="0"/>
              </a:spcBef>
              <a:spcAft>
                <a:spcPts val="0"/>
              </a:spcAft>
              <a:buNone/>
            </a:pPr>
            <a:r>
              <a:t/>
            </a:r>
            <a:endParaRPr sz="1867">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The headline area (orange) </a:t>
            </a:r>
            <a:r>
              <a:rPr lang="fr-FR" sz="1867">
                <a:solidFill>
                  <a:srgbClr val="000000"/>
                </a:solidFill>
                <a:latin typeface="Arial"/>
                <a:ea typeface="Arial"/>
                <a:cs typeface="Arial"/>
                <a:sym typeface="Arial"/>
              </a:rPr>
              <a:t>/ </a:t>
            </a:r>
            <a:r>
              <a:rPr b="1" lang="fr-FR" sz="1867">
                <a:solidFill>
                  <a:srgbClr val="000000"/>
                </a:solidFill>
                <a:latin typeface="Arial"/>
                <a:ea typeface="Arial"/>
                <a:cs typeface="Arial"/>
                <a:sym typeface="Arial"/>
              </a:rPr>
              <a:t>The content area (green)</a:t>
            </a:r>
            <a:endParaRPr/>
          </a:p>
          <a:p>
            <a:pPr indent="0" lvl="0" marL="0" marR="0" rtl="0" algn="l">
              <a:lnSpc>
                <a:spcPct val="90000"/>
              </a:lnSpc>
              <a:spcBef>
                <a:spcPts val="0"/>
              </a:spcBef>
              <a:spcAft>
                <a:spcPts val="0"/>
              </a:spcAft>
              <a:buNone/>
            </a:pPr>
            <a:r>
              <a:t/>
            </a:r>
            <a:endParaRPr b="1" sz="1867">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The red dotted lines shows the layout-grid. </a:t>
            </a:r>
            <a:br>
              <a:rPr b="1" lang="fr-FR" sz="1867">
                <a:solidFill>
                  <a:srgbClr val="000000"/>
                </a:solidFill>
                <a:latin typeface="Arial"/>
                <a:ea typeface="Arial"/>
                <a:cs typeface="Arial"/>
                <a:sym typeface="Arial"/>
              </a:rPr>
            </a:br>
            <a:r>
              <a:rPr lang="fr-FR" sz="1867">
                <a:solidFill>
                  <a:srgbClr val="000000"/>
                </a:solidFill>
                <a:latin typeface="Arial"/>
                <a:ea typeface="Arial"/>
                <a:cs typeface="Arial"/>
                <a:sym typeface="Arial"/>
              </a:rPr>
              <a:t>This grid helps you to align your content the right way.</a:t>
            </a:r>
            <a:endParaRPr/>
          </a:p>
        </p:txBody>
      </p:sp>
      <p:sp>
        <p:nvSpPr>
          <p:cNvPr id="275" name="Google Shape;275;p77"/>
          <p:cNvSpPr txBox="1"/>
          <p:nvPr/>
        </p:nvSpPr>
        <p:spPr>
          <a:xfrm>
            <a:off x="814917" y="740836"/>
            <a:ext cx="3264000" cy="3456517"/>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933"/>
              <a:buFont typeface="Arial"/>
              <a:buNone/>
            </a:pPr>
            <a:r>
              <a:rPr lang="fr-FR" sz="2933">
                <a:solidFill>
                  <a:srgbClr val="000000"/>
                </a:solidFill>
                <a:latin typeface="Arial"/>
                <a:ea typeface="Arial"/>
                <a:cs typeface="Arial"/>
                <a:sym typeface="Arial"/>
              </a:rPr>
              <a:t>QUICK GUIDE: </a:t>
            </a:r>
            <a:br>
              <a:rPr lang="fr-FR" sz="2933">
                <a:solidFill>
                  <a:srgbClr val="000000"/>
                </a:solidFill>
                <a:latin typeface="Arial"/>
                <a:ea typeface="Arial"/>
                <a:cs typeface="Arial"/>
                <a:sym typeface="Arial"/>
              </a:rPr>
            </a:br>
            <a:r>
              <a:rPr lang="fr-FR" sz="2933">
                <a:solidFill>
                  <a:srgbClr val="000000"/>
                </a:solidFill>
                <a:latin typeface="Arial"/>
                <a:ea typeface="Arial"/>
                <a:cs typeface="Arial"/>
                <a:sym typeface="Arial"/>
              </a:rPr>
              <a:t>LAYOUT-GRID</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ickGuide: Text layers">
  <p:cSld name="QuickGuide: Text layers">
    <p:bg>
      <p:bgPr>
        <a:solidFill>
          <a:schemeClr val="lt1"/>
        </a:solidFill>
      </p:bgPr>
    </p:bg>
    <p:spTree>
      <p:nvGrpSpPr>
        <p:cNvPr id="276" name="Shape 276"/>
        <p:cNvGrpSpPr/>
        <p:nvPr/>
      </p:nvGrpSpPr>
      <p:grpSpPr>
        <a:xfrm>
          <a:off x="0" y="0"/>
          <a:ext cx="0" cy="0"/>
          <a:chOff x="0" y="0"/>
          <a:chExt cx="0" cy="0"/>
        </a:xfrm>
      </p:grpSpPr>
      <p:sp>
        <p:nvSpPr>
          <p:cNvPr id="277" name="Google Shape;277;p78"/>
          <p:cNvSpPr txBox="1"/>
          <p:nvPr/>
        </p:nvSpPr>
        <p:spPr>
          <a:xfrm>
            <a:off x="814919" y="2660653"/>
            <a:ext cx="3264000" cy="345651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91D1F"/>
              </a:buClr>
              <a:buSzPts val="1440"/>
              <a:buFont typeface="Noto Sans Symbols"/>
              <a:buNone/>
            </a:pPr>
            <a:r>
              <a:rPr lang="fr-FR" sz="1600">
                <a:solidFill>
                  <a:srgbClr val="000000"/>
                </a:solidFill>
                <a:latin typeface="Arial"/>
                <a:ea typeface="Arial"/>
                <a:cs typeface="Arial"/>
                <a:sym typeface="Arial"/>
              </a:rPr>
              <a:t>In this template, we pre-formatted different text layers </a:t>
            </a:r>
            <a:br>
              <a:rPr lang="fr-FR" sz="1600">
                <a:solidFill>
                  <a:srgbClr val="000000"/>
                </a:solidFill>
                <a:latin typeface="Arial"/>
                <a:ea typeface="Arial"/>
                <a:cs typeface="Arial"/>
                <a:sym typeface="Arial"/>
              </a:rPr>
            </a:br>
            <a:r>
              <a:rPr lang="fr-FR" sz="1333">
                <a:solidFill>
                  <a:srgbClr val="000000"/>
                </a:solidFill>
                <a:latin typeface="Arial"/>
                <a:ea typeface="Arial"/>
                <a:cs typeface="Arial"/>
                <a:sym typeface="Arial"/>
              </a:rPr>
              <a:t>(as you can see on the right side)</a:t>
            </a:r>
            <a:r>
              <a:rPr lang="fr-FR" sz="1600">
                <a:solidFill>
                  <a:srgbClr val="000000"/>
                </a:solidFill>
                <a:latin typeface="Arial"/>
                <a:ea typeface="Arial"/>
                <a:cs typeface="Arial"/>
                <a:sym typeface="Arial"/>
              </a:rPr>
              <a:t>. </a:t>
            </a:r>
            <a:br>
              <a:rPr lang="fr-FR" sz="1600">
                <a:solidFill>
                  <a:srgbClr val="000000"/>
                </a:solidFill>
                <a:latin typeface="Arial"/>
                <a:ea typeface="Arial"/>
                <a:cs typeface="Arial"/>
                <a:sym typeface="Arial"/>
              </a:rPr>
            </a:br>
            <a:br>
              <a:rPr lang="fr-FR" sz="1600">
                <a:solidFill>
                  <a:srgbClr val="000000"/>
                </a:solidFill>
                <a:latin typeface="Arial"/>
                <a:ea typeface="Arial"/>
                <a:cs typeface="Arial"/>
                <a:sym typeface="Arial"/>
              </a:rPr>
            </a:br>
            <a:r>
              <a:rPr lang="fr-FR" sz="1600">
                <a:solidFill>
                  <a:srgbClr val="000000"/>
                </a:solidFill>
                <a:latin typeface="Arial"/>
                <a:ea typeface="Arial"/>
                <a:cs typeface="Arial"/>
                <a:sym typeface="Arial"/>
              </a:rPr>
              <a:t>You don’t have to generate bullet points manually. </a:t>
            </a:r>
            <a:r>
              <a:rPr lang="fr-FR" sz="1600">
                <a:solidFill>
                  <a:srgbClr val="FF0000"/>
                </a:solidFill>
                <a:latin typeface="Arial"/>
                <a:ea typeface="Arial"/>
                <a:cs typeface="Arial"/>
                <a:sym typeface="Arial"/>
              </a:rPr>
              <a:t>By the way: </a:t>
            </a:r>
            <a:r>
              <a:rPr b="1" lang="fr-FR" sz="1600">
                <a:solidFill>
                  <a:srgbClr val="FF0000"/>
                </a:solidFill>
                <a:latin typeface="Arial"/>
                <a:ea typeface="Arial"/>
                <a:cs typeface="Arial"/>
                <a:sym typeface="Arial"/>
              </a:rPr>
              <a:t>Please avoid this!</a:t>
            </a:r>
            <a:endParaRPr/>
          </a:p>
          <a:p>
            <a:pPr indent="0" lvl="0" marL="0" marR="0" rtl="0" algn="l">
              <a:spcBef>
                <a:spcPts val="800"/>
              </a:spcBef>
              <a:spcAft>
                <a:spcPts val="0"/>
              </a:spcAft>
              <a:buClr>
                <a:srgbClr val="191D1F"/>
              </a:buClr>
              <a:buSzPts val="1440"/>
              <a:buFont typeface="Noto Sans Symbols"/>
              <a:buNone/>
            </a:pPr>
            <a:r>
              <a:t/>
            </a:r>
            <a:endParaRPr sz="1600">
              <a:solidFill>
                <a:srgbClr val="191D1F"/>
              </a:solidFill>
              <a:latin typeface="Arial"/>
              <a:ea typeface="Arial"/>
              <a:cs typeface="Arial"/>
              <a:sym typeface="Arial"/>
            </a:endParaRPr>
          </a:p>
          <a:p>
            <a:pPr indent="0" lvl="0" marL="0" marR="0" rtl="0" algn="l">
              <a:spcBef>
                <a:spcPts val="800"/>
              </a:spcBef>
              <a:spcAft>
                <a:spcPts val="0"/>
              </a:spcAft>
              <a:buClr>
                <a:srgbClr val="191D1F"/>
              </a:buClr>
              <a:buSzPts val="1440"/>
              <a:buFont typeface="Noto Sans Symbols"/>
              <a:buNone/>
            </a:pPr>
            <a:r>
              <a:rPr lang="fr-FR" sz="1600">
                <a:solidFill>
                  <a:srgbClr val="000000"/>
                </a:solidFill>
                <a:latin typeface="Arial"/>
                <a:ea typeface="Arial"/>
                <a:cs typeface="Arial"/>
                <a:sym typeface="Arial"/>
              </a:rPr>
              <a:t>To change from one text layer to the next, use the </a:t>
            </a:r>
            <a:r>
              <a:rPr b="1" lang="fr-FR" sz="1600">
                <a:solidFill>
                  <a:srgbClr val="000000"/>
                </a:solidFill>
                <a:latin typeface="Arial"/>
                <a:ea typeface="Arial"/>
                <a:cs typeface="Arial"/>
                <a:sym typeface="Arial"/>
              </a:rPr>
              <a:t>Increase / Decrease List Level buttons:</a:t>
            </a:r>
            <a:endParaRPr sz="1600">
              <a:solidFill>
                <a:srgbClr val="000000"/>
              </a:solidFill>
              <a:latin typeface="Arial"/>
              <a:ea typeface="Arial"/>
              <a:cs typeface="Arial"/>
              <a:sym typeface="Arial"/>
            </a:endParaRPr>
          </a:p>
        </p:txBody>
      </p:sp>
      <p:sp>
        <p:nvSpPr>
          <p:cNvPr id="278" name="Google Shape;278;p78"/>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78"/>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78"/>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281" name="Google Shape;281;p78"/>
          <p:cNvSpPr txBox="1"/>
          <p:nvPr/>
        </p:nvSpPr>
        <p:spPr>
          <a:xfrm>
            <a:off x="814917" y="740835"/>
            <a:ext cx="3264000" cy="1536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933"/>
              <a:buFont typeface="Arial"/>
              <a:buNone/>
            </a:pPr>
            <a:r>
              <a:rPr lang="fr-FR" sz="2933">
                <a:solidFill>
                  <a:srgbClr val="000000"/>
                </a:solidFill>
                <a:latin typeface="Arial"/>
                <a:ea typeface="Arial"/>
                <a:cs typeface="Arial"/>
                <a:sym typeface="Arial"/>
              </a:rPr>
              <a:t>QUICK GUIDE: </a:t>
            </a:r>
            <a:br>
              <a:rPr lang="fr-FR" sz="2933">
                <a:solidFill>
                  <a:srgbClr val="000000"/>
                </a:solidFill>
                <a:latin typeface="Arial"/>
                <a:ea typeface="Arial"/>
                <a:cs typeface="Arial"/>
                <a:sym typeface="Arial"/>
              </a:rPr>
            </a:br>
            <a:r>
              <a:rPr lang="fr-FR" sz="2933">
                <a:solidFill>
                  <a:srgbClr val="000000"/>
                </a:solidFill>
                <a:latin typeface="Arial"/>
                <a:ea typeface="Arial"/>
                <a:cs typeface="Arial"/>
                <a:sym typeface="Arial"/>
              </a:rPr>
              <a:t>TEXT LAYERS</a:t>
            </a:r>
            <a:endParaRPr/>
          </a:p>
        </p:txBody>
      </p:sp>
      <p:pic>
        <p:nvPicPr>
          <p:cNvPr id="282" name="Google Shape;282;p78"/>
          <p:cNvPicPr preferRelativeResize="0"/>
          <p:nvPr/>
        </p:nvPicPr>
        <p:blipFill rotWithShape="1">
          <a:blip r:embed="rId2">
            <a:alphaModFix/>
          </a:blip>
          <a:srcRect b="0" l="0" r="0" t="0"/>
          <a:stretch/>
        </p:blipFill>
        <p:spPr>
          <a:xfrm>
            <a:off x="4467497" y="4192808"/>
            <a:ext cx="6909593" cy="1876485"/>
          </a:xfrm>
          <a:prstGeom prst="rect">
            <a:avLst/>
          </a:prstGeom>
          <a:noFill/>
          <a:ln>
            <a:noFill/>
          </a:ln>
        </p:spPr>
      </p:pic>
      <p:pic>
        <p:nvPicPr>
          <p:cNvPr descr="capture_29072011_133706.jpg" id="283" name="Google Shape;283;p78"/>
          <p:cNvPicPr preferRelativeResize="0"/>
          <p:nvPr/>
        </p:nvPicPr>
        <p:blipFill rotWithShape="1">
          <a:blip r:embed="rId3">
            <a:alphaModFix/>
          </a:blip>
          <a:srcRect b="0" l="0" r="0" t="0"/>
          <a:stretch/>
        </p:blipFill>
        <p:spPr>
          <a:xfrm>
            <a:off x="2968791" y="5532228"/>
            <a:ext cx="685801" cy="448733"/>
          </a:xfrm>
          <a:prstGeom prst="rect">
            <a:avLst/>
          </a:prstGeom>
          <a:noFill/>
          <a:ln>
            <a:noFill/>
          </a:ln>
          <a:effectLst>
            <a:outerShdw blurRad="63500" sx="102000" rotWithShape="0" algn="ctr" sy="102000">
              <a:srgbClr val="000000">
                <a:alpha val="40000"/>
              </a:srgbClr>
            </a:outerShdw>
          </a:effectLst>
        </p:spPr>
      </p:pic>
      <p:sp>
        <p:nvSpPr>
          <p:cNvPr id="284" name="Google Shape;284;p78"/>
          <p:cNvSpPr/>
          <p:nvPr/>
        </p:nvSpPr>
        <p:spPr>
          <a:xfrm>
            <a:off x="2887268" y="5478388"/>
            <a:ext cx="855592" cy="566461"/>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285" name="Google Shape;285;p78"/>
          <p:cNvSpPr/>
          <p:nvPr/>
        </p:nvSpPr>
        <p:spPr>
          <a:xfrm>
            <a:off x="8804224" y="4495151"/>
            <a:ext cx="446349" cy="259528"/>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286" name="Google Shape;286;p78"/>
          <p:cNvSpPr/>
          <p:nvPr/>
        </p:nvSpPr>
        <p:spPr>
          <a:xfrm>
            <a:off x="4626545" y="4239375"/>
            <a:ext cx="471928" cy="259528"/>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cxnSp>
        <p:nvCxnSpPr>
          <p:cNvPr id="287" name="Google Shape;287;p78"/>
          <p:cNvCxnSpPr>
            <a:stCxn id="286" idx="3"/>
            <a:endCxn id="285" idx="0"/>
          </p:cNvCxnSpPr>
          <p:nvPr/>
        </p:nvCxnSpPr>
        <p:spPr>
          <a:xfrm>
            <a:off x="5098473" y="4369139"/>
            <a:ext cx="3928800" cy="126000"/>
          </a:xfrm>
          <a:prstGeom prst="bentConnector2">
            <a:avLst/>
          </a:prstGeom>
          <a:noFill/>
          <a:ln cap="flat" cmpd="sng" w="9525">
            <a:solidFill>
              <a:srgbClr val="FF0000"/>
            </a:solidFill>
            <a:prstDash val="solid"/>
            <a:round/>
            <a:headEnd len="sm" w="sm" type="none"/>
            <a:tailEnd len="med" w="med" type="stealth"/>
          </a:ln>
        </p:spPr>
      </p:cxnSp>
      <p:cxnSp>
        <p:nvCxnSpPr>
          <p:cNvPr id="288" name="Google Shape;288;p78"/>
          <p:cNvCxnSpPr>
            <a:stCxn id="285" idx="2"/>
            <a:endCxn id="284" idx="3"/>
          </p:cNvCxnSpPr>
          <p:nvPr/>
        </p:nvCxnSpPr>
        <p:spPr>
          <a:xfrm rot="5400000">
            <a:off x="5881749" y="2615829"/>
            <a:ext cx="1006800" cy="5284500"/>
          </a:xfrm>
          <a:prstGeom prst="bentConnector2">
            <a:avLst/>
          </a:prstGeom>
          <a:noFill/>
          <a:ln cap="flat" cmpd="sng" w="9525">
            <a:solidFill>
              <a:srgbClr val="FF0000"/>
            </a:solidFill>
            <a:prstDash val="solid"/>
            <a:round/>
            <a:headEnd len="sm" w="sm" type="none"/>
            <a:tailEnd len="med" w="med" type="stealth"/>
          </a:ln>
        </p:spPr>
      </p:cxnSp>
      <p:sp>
        <p:nvSpPr>
          <p:cNvPr id="289" name="Google Shape;289;p78"/>
          <p:cNvSpPr txBox="1"/>
          <p:nvPr>
            <p:ph idx="1" type="body"/>
          </p:nvPr>
        </p:nvSpPr>
        <p:spPr>
          <a:xfrm>
            <a:off x="4464060" y="740836"/>
            <a:ext cx="6913033" cy="3456517"/>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191D1F"/>
              </a:buClr>
              <a:buSzPts val="1680"/>
              <a:buFont typeface="Arial"/>
              <a:buNone/>
              <a:defRPr/>
            </a:lvl1pPr>
            <a:lvl2pPr indent="-335299" lvl="1" marL="914400" algn="l">
              <a:spcBef>
                <a:spcPts val="800"/>
              </a:spcBef>
              <a:spcAft>
                <a:spcPts val="0"/>
              </a:spcAft>
              <a:buSzPts val="1680"/>
              <a:buChar char="▪"/>
              <a:defRPr/>
            </a:lvl2pPr>
            <a:lvl3pPr indent="-347154" lvl="2" marL="1371600" algn="l">
              <a:spcBef>
                <a:spcPts val="800"/>
              </a:spcBef>
              <a:spcAft>
                <a:spcPts val="0"/>
              </a:spcAft>
              <a:buSzPts val="1867"/>
              <a:buChar char="−"/>
              <a:defRPr/>
            </a:lvl3pPr>
            <a:lvl4pPr indent="-335299" lvl="3" marL="1828800" algn="l">
              <a:spcBef>
                <a:spcPts val="800"/>
              </a:spcBef>
              <a:spcAft>
                <a:spcPts val="0"/>
              </a:spcAft>
              <a:buSzPts val="1680"/>
              <a:buAutoNum type="arabicPeriod"/>
              <a:defRPr/>
            </a:lvl4pPr>
            <a:lvl5pPr indent="-335299" lvl="4" marL="2286000" algn="l">
              <a:lnSpc>
                <a:spcPct val="100000"/>
              </a:lnSpc>
              <a:spcBef>
                <a:spcPts val="800"/>
              </a:spcBef>
              <a:spcAft>
                <a:spcPts val="0"/>
              </a:spcAft>
              <a:buSzPts val="1680"/>
              <a:buAutoNum type="arabicPeriod"/>
              <a:defRPr/>
            </a:lvl5pPr>
            <a:lvl6pPr indent="-228600" lvl="5" marL="2743200" marR="0" algn="l">
              <a:lnSpc>
                <a:spcPct val="90000"/>
              </a:lnSpc>
              <a:spcBef>
                <a:spcPts val="800"/>
              </a:spcBef>
              <a:spcAft>
                <a:spcPts val="0"/>
              </a:spcAft>
              <a:buClr>
                <a:schemeClr val="accent1"/>
              </a:buClr>
              <a:buSzPts val="2880"/>
              <a:buFont typeface="Noto Sans Symbols"/>
              <a:buNone/>
              <a:defRPr>
                <a:solidFill>
                  <a:schemeClr val="accent1"/>
                </a:solidFill>
              </a:defRPr>
            </a:lvl6pPr>
            <a:lvl7pPr indent="-228600" lvl="6" marL="3200400" algn="l">
              <a:lnSpc>
                <a:spcPct val="90000"/>
              </a:lnSpc>
              <a:spcBef>
                <a:spcPts val="800"/>
              </a:spcBef>
              <a:spcAft>
                <a:spcPts val="0"/>
              </a:spcAft>
              <a:buSzPts val="1620"/>
              <a:buNone/>
              <a:defRPr/>
            </a:lvl7pPr>
            <a:lvl8pPr indent="-228600" lvl="7" marL="3657600" algn="l">
              <a:lnSpc>
                <a:spcPct val="90000"/>
              </a:lnSpc>
              <a:spcBef>
                <a:spcPts val="800"/>
              </a:spcBef>
              <a:spcAft>
                <a:spcPts val="0"/>
              </a:spcAft>
              <a:buSzPts val="1620"/>
              <a:buNone/>
              <a:defRPr/>
            </a:lvl8pPr>
            <a:lvl9pPr indent="-228600" lvl="8" marL="4114800" algn="l">
              <a:lnSpc>
                <a:spcPct val="90000"/>
              </a:lnSpc>
              <a:spcBef>
                <a:spcPts val="800"/>
              </a:spcBef>
              <a:spcAft>
                <a:spcPts val="0"/>
              </a:spcAft>
              <a:buSzPts val="162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ickGuide: Layouts and Guide Lines">
  <p:cSld name="QuickGuide: Layouts and Guide Lines">
    <p:bg>
      <p:bgPr>
        <a:solidFill>
          <a:schemeClr val="lt1"/>
        </a:solidFill>
      </p:bgPr>
    </p:bg>
    <p:spTree>
      <p:nvGrpSpPr>
        <p:cNvPr id="290" name="Shape 290"/>
        <p:cNvGrpSpPr/>
        <p:nvPr/>
      </p:nvGrpSpPr>
      <p:grpSpPr>
        <a:xfrm>
          <a:off x="0" y="0"/>
          <a:ext cx="0" cy="0"/>
          <a:chOff x="0" y="0"/>
          <a:chExt cx="0" cy="0"/>
        </a:xfrm>
      </p:grpSpPr>
      <p:pic>
        <p:nvPicPr>
          <p:cNvPr id="291" name="Google Shape;291;p79"/>
          <p:cNvPicPr preferRelativeResize="0"/>
          <p:nvPr/>
        </p:nvPicPr>
        <p:blipFill rotWithShape="1">
          <a:blip r:embed="rId2">
            <a:alphaModFix/>
          </a:blip>
          <a:srcRect b="0" l="0" r="0" t="0"/>
          <a:stretch/>
        </p:blipFill>
        <p:spPr>
          <a:xfrm>
            <a:off x="4463004" y="740852"/>
            <a:ext cx="6884217" cy="5232449"/>
          </a:xfrm>
          <a:prstGeom prst="rect">
            <a:avLst/>
          </a:prstGeom>
          <a:noFill/>
          <a:ln>
            <a:noFill/>
          </a:ln>
        </p:spPr>
      </p:pic>
      <p:sp>
        <p:nvSpPr>
          <p:cNvPr id="292" name="Google Shape;292;p79"/>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79"/>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79"/>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295" name="Google Shape;295;p79"/>
          <p:cNvSpPr txBox="1"/>
          <p:nvPr/>
        </p:nvSpPr>
        <p:spPr>
          <a:xfrm>
            <a:off x="814929" y="2660653"/>
            <a:ext cx="3263900" cy="345651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Drawing guides:</a:t>
            </a:r>
            <a:endParaRPr/>
          </a:p>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You can enable your guide-lines to align objects on </a:t>
            </a:r>
            <a:br>
              <a:rPr lang="fr-FR" sz="1867">
                <a:solidFill>
                  <a:srgbClr val="000000"/>
                </a:solidFill>
                <a:latin typeface="Arial"/>
                <a:ea typeface="Arial"/>
                <a:cs typeface="Arial"/>
                <a:sym typeface="Arial"/>
              </a:rPr>
            </a:br>
            <a:r>
              <a:rPr lang="fr-FR" sz="1867">
                <a:solidFill>
                  <a:srgbClr val="000000"/>
                </a:solidFill>
                <a:latin typeface="Arial"/>
                <a:ea typeface="Arial"/>
                <a:cs typeface="Arial"/>
                <a:sym typeface="Arial"/>
              </a:rPr>
              <a:t>the slide (</a:t>
            </a:r>
            <a:r>
              <a:rPr b="1" i="1" lang="fr-FR" sz="1867">
                <a:solidFill>
                  <a:srgbClr val="000000"/>
                </a:solidFill>
                <a:latin typeface="Arial"/>
                <a:ea typeface="Arial"/>
                <a:cs typeface="Arial"/>
                <a:sym typeface="Arial"/>
              </a:rPr>
              <a:t>View</a:t>
            </a:r>
            <a:r>
              <a:rPr lang="fr-FR" sz="1867">
                <a:solidFill>
                  <a:srgbClr val="000000"/>
                </a:solidFill>
                <a:latin typeface="Arial"/>
                <a:ea typeface="Arial"/>
                <a:cs typeface="Arial"/>
                <a:sym typeface="Arial"/>
              </a:rPr>
              <a:t> | </a:t>
            </a:r>
            <a:r>
              <a:rPr b="1" i="1" lang="fr-FR" sz="1867">
                <a:solidFill>
                  <a:srgbClr val="000000"/>
                </a:solidFill>
                <a:latin typeface="Arial"/>
                <a:ea typeface="Arial"/>
                <a:cs typeface="Arial"/>
                <a:sym typeface="Arial"/>
              </a:rPr>
              <a:t>Show</a:t>
            </a:r>
            <a:r>
              <a:rPr lang="fr-FR" sz="1867">
                <a:solidFill>
                  <a:srgbClr val="000000"/>
                </a:solidFill>
                <a:latin typeface="Arial"/>
                <a:ea typeface="Arial"/>
                <a:cs typeface="Arial"/>
                <a:sym typeface="Arial"/>
              </a:rPr>
              <a:t> | </a:t>
            </a:r>
            <a:r>
              <a:rPr b="1" i="1" lang="fr-FR" sz="1867">
                <a:solidFill>
                  <a:srgbClr val="000000"/>
                </a:solidFill>
                <a:latin typeface="Arial"/>
                <a:ea typeface="Arial"/>
                <a:cs typeface="Arial"/>
                <a:sym typeface="Arial"/>
              </a:rPr>
              <a:t>Select</a:t>
            </a:r>
            <a:r>
              <a:rPr b="1" lang="fr-FR" sz="1867">
                <a:solidFill>
                  <a:srgbClr val="000000"/>
                </a:solidFill>
                <a:latin typeface="Arial"/>
                <a:ea typeface="Arial"/>
                <a:cs typeface="Arial"/>
                <a:sym typeface="Arial"/>
              </a:rPr>
              <a:t> </a:t>
            </a:r>
            <a:r>
              <a:rPr lang="fr-FR" sz="1867">
                <a:solidFill>
                  <a:srgbClr val="000000"/>
                </a:solidFill>
                <a:latin typeface="Arial"/>
                <a:ea typeface="Arial"/>
                <a:cs typeface="Arial"/>
                <a:sym typeface="Arial"/>
              </a:rPr>
              <a:t>the option „</a:t>
            </a:r>
            <a:r>
              <a:rPr b="1" i="1" lang="fr-FR" sz="1867">
                <a:solidFill>
                  <a:srgbClr val="000000"/>
                </a:solidFill>
                <a:latin typeface="Arial"/>
                <a:ea typeface="Arial"/>
                <a:cs typeface="Arial"/>
                <a:sym typeface="Arial"/>
              </a:rPr>
              <a:t>Guides</a:t>
            </a:r>
            <a:r>
              <a:rPr lang="fr-FR" sz="1867">
                <a:solidFill>
                  <a:srgbClr val="000000"/>
                </a:solidFill>
                <a:latin typeface="Arial"/>
                <a:ea typeface="Arial"/>
                <a:cs typeface="Arial"/>
                <a:sym typeface="Arial"/>
              </a:rPr>
              <a:t>“)</a:t>
            </a:r>
            <a:endParaRPr/>
          </a:p>
          <a:p>
            <a:pPr indent="0" lvl="0" marL="0" marR="0" rtl="0" algn="l">
              <a:lnSpc>
                <a:spcPct val="90000"/>
              </a:lnSpc>
              <a:spcBef>
                <a:spcPts val="0"/>
              </a:spcBef>
              <a:spcAft>
                <a:spcPts val="0"/>
              </a:spcAft>
              <a:buNone/>
            </a:pPr>
            <a:r>
              <a:t/>
            </a:r>
            <a:endParaRPr sz="1867">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Or hit the right mouse button outside the slide and go at </a:t>
            </a:r>
            <a:r>
              <a:rPr b="1" i="1" lang="fr-FR" sz="1867">
                <a:solidFill>
                  <a:srgbClr val="000000"/>
                </a:solidFill>
                <a:latin typeface="Arial"/>
                <a:ea typeface="Arial"/>
                <a:cs typeface="Arial"/>
                <a:sym typeface="Arial"/>
              </a:rPr>
              <a:t>„Grid and Guides…“</a:t>
            </a:r>
            <a:endParaRPr/>
          </a:p>
          <a:p>
            <a:pPr indent="0" lvl="0" marL="0" marR="0" rtl="0" algn="l">
              <a:lnSpc>
                <a:spcPct val="90000"/>
              </a:lnSpc>
              <a:spcBef>
                <a:spcPts val="0"/>
              </a:spcBef>
              <a:spcAft>
                <a:spcPts val="0"/>
              </a:spcAft>
              <a:buNone/>
            </a:pPr>
            <a:r>
              <a:t/>
            </a:r>
            <a:endParaRPr b="1" i="1" sz="1867">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t/>
            </a:r>
            <a:endParaRPr b="1" i="1" sz="1867">
              <a:solidFill>
                <a:srgbClr val="000000"/>
              </a:solidFill>
              <a:latin typeface="Arial"/>
              <a:ea typeface="Arial"/>
              <a:cs typeface="Arial"/>
              <a:sym typeface="Arial"/>
            </a:endParaRPr>
          </a:p>
        </p:txBody>
      </p:sp>
      <p:sp>
        <p:nvSpPr>
          <p:cNvPr id="296" name="Google Shape;296;p79"/>
          <p:cNvSpPr txBox="1"/>
          <p:nvPr/>
        </p:nvSpPr>
        <p:spPr>
          <a:xfrm>
            <a:off x="814917" y="740835"/>
            <a:ext cx="3264000" cy="1536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933"/>
              <a:buFont typeface="Arial"/>
              <a:buNone/>
            </a:pPr>
            <a:r>
              <a:rPr lang="fr-FR" sz="2933">
                <a:solidFill>
                  <a:srgbClr val="000000"/>
                </a:solidFill>
                <a:latin typeface="Arial"/>
                <a:ea typeface="Arial"/>
                <a:cs typeface="Arial"/>
                <a:sym typeface="Arial"/>
              </a:rPr>
              <a:t>QUICK GUIDE: </a:t>
            </a:r>
            <a:br>
              <a:rPr lang="fr-FR" sz="2933">
                <a:solidFill>
                  <a:srgbClr val="000000"/>
                </a:solidFill>
                <a:latin typeface="Arial"/>
                <a:ea typeface="Arial"/>
                <a:cs typeface="Arial"/>
                <a:sym typeface="Arial"/>
              </a:rPr>
            </a:br>
            <a:r>
              <a:rPr lang="fr-FR" sz="2933">
                <a:solidFill>
                  <a:srgbClr val="000000"/>
                </a:solidFill>
                <a:latin typeface="Arial"/>
                <a:ea typeface="Arial"/>
                <a:cs typeface="Arial"/>
                <a:sym typeface="Arial"/>
              </a:rPr>
              <a:t>DRAWING GUIDES</a:t>
            </a:r>
            <a:endParaRPr/>
          </a:p>
        </p:txBody>
      </p:sp>
      <p:pic>
        <p:nvPicPr>
          <p:cNvPr id="297" name="Google Shape;297;p79"/>
          <p:cNvPicPr preferRelativeResize="0"/>
          <p:nvPr/>
        </p:nvPicPr>
        <p:blipFill rotWithShape="1">
          <a:blip r:embed="rId3">
            <a:alphaModFix/>
          </a:blip>
          <a:srcRect b="0" l="0" r="0" t="0"/>
          <a:stretch/>
        </p:blipFill>
        <p:spPr>
          <a:xfrm>
            <a:off x="8928316" y="3779425"/>
            <a:ext cx="2455089" cy="2337751"/>
          </a:xfrm>
          <a:prstGeom prst="rect">
            <a:avLst/>
          </a:prstGeom>
          <a:noFill/>
          <a:ln>
            <a:noFill/>
          </a:ln>
          <a:effectLst>
            <a:outerShdw blurRad="63500" sx="102000" rotWithShape="0" algn="ctr" sy="102000">
              <a:srgbClr val="000000">
                <a:alpha val="40000"/>
              </a:srgbClr>
            </a:outerShdw>
          </a:effectLst>
        </p:spPr>
      </p:pic>
      <p:sp>
        <p:nvSpPr>
          <p:cNvPr id="298" name="Google Shape;298;p79"/>
          <p:cNvSpPr/>
          <p:nvPr/>
        </p:nvSpPr>
        <p:spPr>
          <a:xfrm>
            <a:off x="9067176" y="5397235"/>
            <a:ext cx="1733347" cy="179919"/>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299" name="Google Shape;299;p79"/>
          <p:cNvSpPr/>
          <p:nvPr/>
        </p:nvSpPr>
        <p:spPr>
          <a:xfrm>
            <a:off x="7009785" y="3636155"/>
            <a:ext cx="690657" cy="123049"/>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cxnSp>
        <p:nvCxnSpPr>
          <p:cNvPr id="300" name="Google Shape;300;p79"/>
          <p:cNvCxnSpPr>
            <a:stCxn id="299" idx="3"/>
            <a:endCxn id="298" idx="1"/>
          </p:cNvCxnSpPr>
          <p:nvPr/>
        </p:nvCxnSpPr>
        <p:spPr>
          <a:xfrm>
            <a:off x="7700442" y="3697680"/>
            <a:ext cx="1366800" cy="1789500"/>
          </a:xfrm>
          <a:prstGeom prst="bentConnector3">
            <a:avLst>
              <a:gd fmla="val 50000" name="adj1"/>
            </a:avLst>
          </a:prstGeom>
          <a:noFill/>
          <a:ln cap="flat" cmpd="sng" w="9525">
            <a:solidFill>
              <a:srgbClr val="FF0000"/>
            </a:solidFill>
            <a:prstDash val="solid"/>
            <a:round/>
            <a:headEnd len="sm" w="sm" type="none"/>
            <a:tailEnd len="med" w="med" type="stealth"/>
          </a:ln>
        </p:spPr>
      </p:cxnSp>
      <p:sp>
        <p:nvSpPr>
          <p:cNvPr id="301" name="Google Shape;301;p79"/>
          <p:cNvSpPr/>
          <p:nvPr/>
        </p:nvSpPr>
        <p:spPr>
          <a:xfrm>
            <a:off x="9067176" y="4224868"/>
            <a:ext cx="1733347" cy="344736"/>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cxnSp>
        <p:nvCxnSpPr>
          <p:cNvPr id="302" name="Google Shape;302;p79"/>
          <p:cNvCxnSpPr>
            <a:stCxn id="299" idx="3"/>
            <a:endCxn id="301" idx="1"/>
          </p:cNvCxnSpPr>
          <p:nvPr/>
        </p:nvCxnSpPr>
        <p:spPr>
          <a:xfrm>
            <a:off x="7700442" y="3697680"/>
            <a:ext cx="1366800" cy="699600"/>
          </a:xfrm>
          <a:prstGeom prst="bentConnector3">
            <a:avLst>
              <a:gd fmla="val 50000" name="adj1"/>
            </a:avLst>
          </a:prstGeom>
          <a:noFill/>
          <a:ln cap="flat" cmpd="sng" w="9525">
            <a:solidFill>
              <a:srgbClr val="FF0000"/>
            </a:solidFill>
            <a:prstDash val="solid"/>
            <a:round/>
            <a:headEnd len="sm" w="sm" type="none"/>
            <a:tailEnd len="med" w="med" type="stealth"/>
          </a:ln>
        </p:spPr>
      </p:cxnSp>
      <p:sp>
        <p:nvSpPr>
          <p:cNvPr id="303" name="Google Shape;303;p79"/>
          <p:cNvSpPr/>
          <p:nvPr/>
        </p:nvSpPr>
        <p:spPr>
          <a:xfrm>
            <a:off x="9477831" y="4792135"/>
            <a:ext cx="1082687" cy="232832"/>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cxnSp>
        <p:nvCxnSpPr>
          <p:cNvPr id="304" name="Google Shape;304;p79"/>
          <p:cNvCxnSpPr>
            <a:stCxn id="299" idx="3"/>
          </p:cNvCxnSpPr>
          <p:nvPr/>
        </p:nvCxnSpPr>
        <p:spPr>
          <a:xfrm>
            <a:off x="7700442" y="3697680"/>
            <a:ext cx="1777500" cy="1219500"/>
          </a:xfrm>
          <a:prstGeom prst="bentConnector3">
            <a:avLst>
              <a:gd fmla="val 50000" name="adj1"/>
            </a:avLst>
          </a:prstGeom>
          <a:noFill/>
          <a:ln cap="flat" cmpd="sng" w="9525">
            <a:solidFill>
              <a:srgbClr val="FF0000"/>
            </a:solidFill>
            <a:prstDash val="solid"/>
            <a:round/>
            <a:headEnd len="sm" w="sm" type="none"/>
            <a:tailEnd len="med" w="med" type="stealth"/>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ickGuide: Layouts and Guide Lines">
  <p:cSld name="1_QuickGuide: Layouts and Guide Lines">
    <p:bg>
      <p:bgPr>
        <a:solidFill>
          <a:schemeClr val="lt1"/>
        </a:solidFill>
      </p:bgPr>
    </p:bg>
    <p:spTree>
      <p:nvGrpSpPr>
        <p:cNvPr id="305" name="Shape 305"/>
        <p:cNvGrpSpPr/>
        <p:nvPr/>
      </p:nvGrpSpPr>
      <p:grpSpPr>
        <a:xfrm>
          <a:off x="0" y="0"/>
          <a:ext cx="0" cy="0"/>
          <a:chOff x="0" y="0"/>
          <a:chExt cx="0" cy="0"/>
        </a:xfrm>
      </p:grpSpPr>
      <p:sp>
        <p:nvSpPr>
          <p:cNvPr id="306" name="Google Shape;306;p80"/>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80"/>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80"/>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309" name="Google Shape;309;p80"/>
          <p:cNvSpPr txBox="1"/>
          <p:nvPr/>
        </p:nvSpPr>
        <p:spPr>
          <a:xfrm>
            <a:off x="814919" y="2660653"/>
            <a:ext cx="3264000" cy="345651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Slide layouts:</a:t>
            </a:r>
            <a:endParaRPr/>
          </a:p>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You can choose between different slide-layouts. </a:t>
            </a:r>
            <a:br>
              <a:rPr lang="fr-FR" sz="1867">
                <a:solidFill>
                  <a:srgbClr val="000000"/>
                </a:solidFill>
                <a:latin typeface="Arial"/>
                <a:ea typeface="Arial"/>
                <a:cs typeface="Arial"/>
                <a:sym typeface="Arial"/>
              </a:rPr>
            </a:br>
            <a:r>
              <a:rPr lang="fr-FR" sz="1867">
                <a:solidFill>
                  <a:srgbClr val="000000"/>
                </a:solidFill>
                <a:latin typeface="Arial"/>
                <a:ea typeface="Arial"/>
                <a:cs typeface="Arial"/>
                <a:sym typeface="Arial"/>
              </a:rPr>
              <a:t>These pre-defined layouts gives you the oportunity to use text and visualisations just the right way.</a:t>
            </a:r>
            <a:endParaRPr/>
          </a:p>
          <a:p>
            <a:pPr indent="0" lvl="0" marL="0" marR="0" rtl="0" algn="l">
              <a:lnSpc>
                <a:spcPct val="90000"/>
              </a:lnSpc>
              <a:spcBef>
                <a:spcPts val="0"/>
              </a:spcBef>
              <a:spcAft>
                <a:spcPts val="0"/>
              </a:spcAft>
              <a:buNone/>
            </a:pPr>
            <a:r>
              <a:t/>
            </a:r>
            <a:endParaRPr sz="1867">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To use these layouts:</a:t>
            </a:r>
            <a:endParaRPr/>
          </a:p>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Click on the </a:t>
            </a:r>
            <a:r>
              <a:rPr b="1" i="1" lang="fr-FR" sz="1867">
                <a:solidFill>
                  <a:srgbClr val="000000"/>
                </a:solidFill>
                <a:latin typeface="Arial"/>
                <a:ea typeface="Arial"/>
                <a:cs typeface="Arial"/>
                <a:sym typeface="Arial"/>
              </a:rPr>
              <a:t>Home-tab </a:t>
            </a:r>
            <a:r>
              <a:rPr lang="fr-FR" sz="1867">
                <a:solidFill>
                  <a:srgbClr val="000000"/>
                </a:solidFill>
                <a:latin typeface="Arial"/>
                <a:ea typeface="Arial"/>
                <a:cs typeface="Arial"/>
                <a:sym typeface="Arial"/>
              </a:rPr>
              <a:t>| </a:t>
            </a:r>
            <a:r>
              <a:rPr b="1" lang="fr-FR" sz="1867">
                <a:solidFill>
                  <a:srgbClr val="000000"/>
                </a:solidFill>
                <a:latin typeface="Arial"/>
                <a:ea typeface="Arial"/>
                <a:cs typeface="Arial"/>
                <a:sym typeface="Arial"/>
              </a:rPr>
              <a:t>New Slide or Layout </a:t>
            </a:r>
            <a:r>
              <a:rPr lang="fr-FR" sz="1867">
                <a:solidFill>
                  <a:srgbClr val="000000"/>
                </a:solidFill>
                <a:latin typeface="Arial"/>
                <a:ea typeface="Arial"/>
                <a:cs typeface="Arial"/>
                <a:sym typeface="Arial"/>
              </a:rPr>
              <a:t>| and choose one out of the layouts</a:t>
            </a:r>
            <a:endParaRPr sz="1867">
              <a:solidFill>
                <a:srgbClr val="000000"/>
              </a:solidFill>
              <a:latin typeface="Arial"/>
              <a:ea typeface="Arial"/>
              <a:cs typeface="Arial"/>
              <a:sym typeface="Arial"/>
            </a:endParaRPr>
          </a:p>
        </p:txBody>
      </p:sp>
      <p:sp>
        <p:nvSpPr>
          <p:cNvPr id="310" name="Google Shape;310;p80"/>
          <p:cNvSpPr txBox="1"/>
          <p:nvPr/>
        </p:nvSpPr>
        <p:spPr>
          <a:xfrm>
            <a:off x="814917" y="740835"/>
            <a:ext cx="3264000" cy="1536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933"/>
              <a:buFont typeface="Arial"/>
              <a:buNone/>
            </a:pPr>
            <a:r>
              <a:rPr lang="fr-FR" sz="2933">
                <a:solidFill>
                  <a:srgbClr val="000000"/>
                </a:solidFill>
                <a:latin typeface="Arial"/>
                <a:ea typeface="Arial"/>
                <a:cs typeface="Arial"/>
                <a:sym typeface="Arial"/>
              </a:rPr>
              <a:t>QUICK GUIDE: </a:t>
            </a:r>
            <a:br>
              <a:rPr lang="fr-FR" sz="2933">
                <a:solidFill>
                  <a:srgbClr val="000000"/>
                </a:solidFill>
                <a:latin typeface="Arial"/>
                <a:ea typeface="Arial"/>
                <a:cs typeface="Arial"/>
                <a:sym typeface="Arial"/>
              </a:rPr>
            </a:br>
            <a:r>
              <a:rPr lang="fr-FR" sz="2933">
                <a:solidFill>
                  <a:srgbClr val="000000"/>
                </a:solidFill>
                <a:latin typeface="Arial"/>
                <a:ea typeface="Arial"/>
                <a:cs typeface="Arial"/>
                <a:sym typeface="Arial"/>
              </a:rPr>
              <a:t>LAYOUTS</a:t>
            </a:r>
            <a:endParaRPr/>
          </a:p>
        </p:txBody>
      </p:sp>
      <p:pic>
        <p:nvPicPr>
          <p:cNvPr id="311" name="Google Shape;311;p80"/>
          <p:cNvPicPr preferRelativeResize="0"/>
          <p:nvPr/>
        </p:nvPicPr>
        <p:blipFill rotWithShape="1">
          <a:blip r:embed="rId2">
            <a:alphaModFix/>
          </a:blip>
          <a:srcRect b="0" l="0" r="0" t="0"/>
          <a:stretch/>
        </p:blipFill>
        <p:spPr>
          <a:xfrm>
            <a:off x="4462998" y="2352373"/>
            <a:ext cx="6914092" cy="376479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QuickGuide: Layouts and Guide Lines">
  <p:cSld name="2_QuickGuide: Layouts and Guide Lines">
    <p:bg>
      <p:bgPr>
        <a:solidFill>
          <a:schemeClr val="lt1"/>
        </a:solidFill>
      </p:bgPr>
    </p:bg>
    <p:spTree>
      <p:nvGrpSpPr>
        <p:cNvPr id="312" name="Shape 312"/>
        <p:cNvGrpSpPr/>
        <p:nvPr/>
      </p:nvGrpSpPr>
      <p:grpSpPr>
        <a:xfrm>
          <a:off x="0" y="0"/>
          <a:ext cx="0" cy="0"/>
          <a:chOff x="0" y="0"/>
          <a:chExt cx="0" cy="0"/>
        </a:xfrm>
      </p:grpSpPr>
      <p:sp>
        <p:nvSpPr>
          <p:cNvPr id="313" name="Google Shape;313;p81"/>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81"/>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81"/>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316" name="Google Shape;316;p81"/>
          <p:cNvSpPr txBox="1"/>
          <p:nvPr/>
        </p:nvSpPr>
        <p:spPr>
          <a:xfrm>
            <a:off x="814919" y="2660653"/>
            <a:ext cx="3264000" cy="345651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Footer:</a:t>
            </a:r>
            <a:endParaRPr/>
          </a:p>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You can insert or change your presentation‘s footer. </a:t>
            </a:r>
            <a:br>
              <a:rPr lang="fr-FR" sz="1867">
                <a:solidFill>
                  <a:srgbClr val="000000"/>
                </a:solidFill>
                <a:latin typeface="Arial"/>
                <a:ea typeface="Arial"/>
                <a:cs typeface="Arial"/>
                <a:sym typeface="Arial"/>
              </a:rPr>
            </a:br>
            <a:r>
              <a:rPr lang="fr-FR" sz="1867">
                <a:solidFill>
                  <a:srgbClr val="000000"/>
                </a:solidFill>
                <a:latin typeface="Arial"/>
                <a:ea typeface="Arial"/>
                <a:cs typeface="Arial"/>
                <a:sym typeface="Arial"/>
              </a:rPr>
              <a:t>Click on the </a:t>
            </a:r>
            <a:r>
              <a:rPr b="1" i="1" lang="fr-FR" sz="1867">
                <a:solidFill>
                  <a:srgbClr val="000000"/>
                </a:solidFill>
                <a:latin typeface="Arial"/>
                <a:ea typeface="Arial"/>
                <a:cs typeface="Arial"/>
                <a:sym typeface="Arial"/>
              </a:rPr>
              <a:t>Insert-tab</a:t>
            </a:r>
            <a:r>
              <a:rPr lang="fr-FR" sz="1867">
                <a:solidFill>
                  <a:srgbClr val="000000"/>
                </a:solidFill>
                <a:latin typeface="Arial"/>
                <a:ea typeface="Arial"/>
                <a:cs typeface="Arial"/>
                <a:sym typeface="Arial"/>
              </a:rPr>
              <a:t> | Header and Footer | </a:t>
            </a:r>
            <a:endParaRPr/>
          </a:p>
        </p:txBody>
      </p:sp>
      <p:sp>
        <p:nvSpPr>
          <p:cNvPr id="317" name="Google Shape;317;p81"/>
          <p:cNvSpPr txBox="1"/>
          <p:nvPr/>
        </p:nvSpPr>
        <p:spPr>
          <a:xfrm>
            <a:off x="814917" y="740835"/>
            <a:ext cx="3264000" cy="1536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933"/>
              <a:buFont typeface="Arial"/>
              <a:buNone/>
            </a:pPr>
            <a:r>
              <a:rPr lang="fr-FR" sz="2933">
                <a:solidFill>
                  <a:srgbClr val="000000"/>
                </a:solidFill>
                <a:latin typeface="Arial"/>
                <a:ea typeface="Arial"/>
                <a:cs typeface="Arial"/>
                <a:sym typeface="Arial"/>
              </a:rPr>
              <a:t>QUICK GUIDE: </a:t>
            </a:r>
            <a:br>
              <a:rPr lang="fr-FR" sz="2933">
                <a:solidFill>
                  <a:srgbClr val="000000"/>
                </a:solidFill>
                <a:latin typeface="Arial"/>
                <a:ea typeface="Arial"/>
                <a:cs typeface="Arial"/>
                <a:sym typeface="Arial"/>
              </a:rPr>
            </a:br>
            <a:r>
              <a:rPr lang="fr-FR" sz="2933">
                <a:solidFill>
                  <a:srgbClr val="000000"/>
                </a:solidFill>
                <a:latin typeface="Arial"/>
                <a:ea typeface="Arial"/>
                <a:cs typeface="Arial"/>
                <a:sym typeface="Arial"/>
              </a:rPr>
              <a:t>FOOTER</a:t>
            </a:r>
            <a:endParaRPr/>
          </a:p>
        </p:txBody>
      </p:sp>
      <p:pic>
        <p:nvPicPr>
          <p:cNvPr id="318" name="Google Shape;318;p81"/>
          <p:cNvPicPr preferRelativeResize="0"/>
          <p:nvPr/>
        </p:nvPicPr>
        <p:blipFill rotWithShape="1">
          <a:blip r:embed="rId2">
            <a:alphaModFix/>
          </a:blip>
          <a:srcRect b="0" l="0" r="0" t="0"/>
          <a:stretch/>
        </p:blipFill>
        <p:spPr>
          <a:xfrm>
            <a:off x="4456880" y="743615"/>
            <a:ext cx="6875789" cy="2637380"/>
          </a:xfrm>
          <a:prstGeom prst="rect">
            <a:avLst/>
          </a:prstGeom>
          <a:noFill/>
          <a:ln>
            <a:noFill/>
          </a:ln>
        </p:spPr>
      </p:pic>
      <p:sp>
        <p:nvSpPr>
          <p:cNvPr id="319" name="Google Shape;319;p81"/>
          <p:cNvSpPr/>
          <p:nvPr/>
        </p:nvSpPr>
        <p:spPr>
          <a:xfrm>
            <a:off x="7563496" y="983840"/>
            <a:ext cx="404712" cy="476953"/>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320" name="Google Shape;320;p81"/>
          <p:cNvSpPr/>
          <p:nvPr/>
        </p:nvSpPr>
        <p:spPr>
          <a:xfrm>
            <a:off x="4728856" y="780628"/>
            <a:ext cx="404712" cy="203200"/>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pic>
        <p:nvPicPr>
          <p:cNvPr id="321" name="Google Shape;321;p81"/>
          <p:cNvPicPr preferRelativeResize="0"/>
          <p:nvPr/>
        </p:nvPicPr>
        <p:blipFill rotWithShape="1">
          <a:blip r:embed="rId3">
            <a:alphaModFix/>
          </a:blip>
          <a:srcRect b="0" l="0" r="0" t="0"/>
          <a:stretch/>
        </p:blipFill>
        <p:spPr>
          <a:xfrm>
            <a:off x="4943872" y="2954883"/>
            <a:ext cx="4181045" cy="3153652"/>
          </a:xfrm>
          <a:prstGeom prst="rect">
            <a:avLst/>
          </a:prstGeom>
          <a:noFill/>
          <a:ln>
            <a:noFill/>
          </a:ln>
          <a:effectLst>
            <a:outerShdw blurRad="63500" sx="102000" rotWithShape="0" algn="ctr" sy="102000">
              <a:srgbClr val="000000">
                <a:alpha val="40000"/>
              </a:srgbClr>
            </a:outerShdw>
          </a:effectLst>
        </p:spPr>
      </p:pic>
      <p:sp>
        <p:nvSpPr>
          <p:cNvPr id="322" name="Google Shape;322;p81"/>
          <p:cNvSpPr/>
          <p:nvPr/>
        </p:nvSpPr>
        <p:spPr>
          <a:xfrm>
            <a:off x="5471931" y="4731861"/>
            <a:ext cx="2496277" cy="247251"/>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323" name="Google Shape;323;p81"/>
          <p:cNvSpPr/>
          <p:nvPr/>
        </p:nvSpPr>
        <p:spPr>
          <a:xfrm>
            <a:off x="5318470" y="5268989"/>
            <a:ext cx="2649743" cy="247251"/>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324" name="Google Shape;324;p81"/>
          <p:cNvSpPr/>
          <p:nvPr/>
        </p:nvSpPr>
        <p:spPr>
          <a:xfrm>
            <a:off x="8166108" y="3487081"/>
            <a:ext cx="714203" cy="247251"/>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cxnSp>
        <p:nvCxnSpPr>
          <p:cNvPr id="325" name="Google Shape;325;p81"/>
          <p:cNvCxnSpPr>
            <a:stCxn id="320" idx="3"/>
            <a:endCxn id="319" idx="1"/>
          </p:cNvCxnSpPr>
          <p:nvPr/>
        </p:nvCxnSpPr>
        <p:spPr>
          <a:xfrm>
            <a:off x="5133568" y="882228"/>
            <a:ext cx="2430000" cy="340200"/>
          </a:xfrm>
          <a:prstGeom prst="bentConnector3">
            <a:avLst>
              <a:gd fmla="val 50000" name="adj1"/>
            </a:avLst>
          </a:prstGeom>
          <a:noFill/>
          <a:ln cap="flat" cmpd="sng" w="9525">
            <a:solidFill>
              <a:srgbClr val="FF0000"/>
            </a:solidFill>
            <a:prstDash val="solid"/>
            <a:round/>
            <a:headEnd len="sm" w="sm" type="none"/>
            <a:tailEnd len="med" w="med" type="stealth"/>
          </a:ln>
        </p:spPr>
      </p:cxnSp>
      <p:cxnSp>
        <p:nvCxnSpPr>
          <p:cNvPr id="326" name="Google Shape;326;p81"/>
          <p:cNvCxnSpPr>
            <a:stCxn id="319" idx="2"/>
            <a:endCxn id="322" idx="0"/>
          </p:cNvCxnSpPr>
          <p:nvPr/>
        </p:nvCxnSpPr>
        <p:spPr>
          <a:xfrm rot="5400000">
            <a:off x="5607352" y="2573493"/>
            <a:ext cx="3271200" cy="1045800"/>
          </a:xfrm>
          <a:prstGeom prst="bentConnector3">
            <a:avLst>
              <a:gd fmla="val 50000" name="adj1"/>
            </a:avLst>
          </a:prstGeom>
          <a:noFill/>
          <a:ln cap="flat" cmpd="sng" w="9525">
            <a:solidFill>
              <a:srgbClr val="FF0000"/>
            </a:solidFill>
            <a:prstDash val="solid"/>
            <a:round/>
            <a:headEnd len="sm" w="sm" type="none"/>
            <a:tailEnd len="med" w="med" type="stealth"/>
          </a:ln>
        </p:spPr>
      </p:cxnSp>
      <p:cxnSp>
        <p:nvCxnSpPr>
          <p:cNvPr id="327" name="Google Shape;327;p81"/>
          <p:cNvCxnSpPr>
            <a:stCxn id="322" idx="2"/>
            <a:endCxn id="323" idx="0"/>
          </p:cNvCxnSpPr>
          <p:nvPr/>
        </p:nvCxnSpPr>
        <p:spPr>
          <a:xfrm rot="5400000">
            <a:off x="6536770" y="5085612"/>
            <a:ext cx="289800" cy="76800"/>
          </a:xfrm>
          <a:prstGeom prst="bentConnector3">
            <a:avLst>
              <a:gd fmla="val 50000" name="adj1"/>
            </a:avLst>
          </a:prstGeom>
          <a:noFill/>
          <a:ln cap="flat" cmpd="sng" w="9525">
            <a:solidFill>
              <a:srgbClr val="FF0000"/>
            </a:solidFill>
            <a:prstDash val="solid"/>
            <a:round/>
            <a:headEnd len="sm" w="sm" type="none"/>
            <a:tailEnd len="med" w="med" type="stealth"/>
          </a:ln>
        </p:spPr>
      </p:cxnSp>
      <p:cxnSp>
        <p:nvCxnSpPr>
          <p:cNvPr id="328" name="Google Shape;328;p81"/>
          <p:cNvCxnSpPr>
            <a:stCxn id="323" idx="3"/>
            <a:endCxn id="324" idx="2"/>
          </p:cNvCxnSpPr>
          <p:nvPr/>
        </p:nvCxnSpPr>
        <p:spPr>
          <a:xfrm flipH="1" rot="10800000">
            <a:off x="7968213" y="3734214"/>
            <a:ext cx="555000" cy="1658400"/>
          </a:xfrm>
          <a:prstGeom prst="bentConnector2">
            <a:avLst/>
          </a:prstGeom>
          <a:noFill/>
          <a:ln cap="flat" cmpd="sng" w="9525">
            <a:solidFill>
              <a:schemeClr val="accent1"/>
            </a:solidFill>
            <a:prstDash val="solid"/>
            <a:round/>
            <a:headEnd len="sm" w="sm" type="none"/>
            <a:tailEnd len="med" w="med" type="stealth"/>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ickGuide: IMAGES ON TITLE SLIDES">
  <p:cSld name="QuickGuide: IMAGES ON TITLE SLIDES">
    <p:bg>
      <p:bgPr>
        <a:solidFill>
          <a:schemeClr val="lt1"/>
        </a:solidFill>
      </p:bgPr>
    </p:bg>
    <p:spTree>
      <p:nvGrpSpPr>
        <p:cNvPr id="329" name="Shape 329"/>
        <p:cNvGrpSpPr/>
        <p:nvPr/>
      </p:nvGrpSpPr>
      <p:grpSpPr>
        <a:xfrm>
          <a:off x="0" y="0"/>
          <a:ext cx="0" cy="0"/>
          <a:chOff x="0" y="0"/>
          <a:chExt cx="0" cy="0"/>
        </a:xfrm>
      </p:grpSpPr>
      <p:pic>
        <p:nvPicPr>
          <p:cNvPr id="330" name="Google Shape;330;p82"/>
          <p:cNvPicPr preferRelativeResize="0"/>
          <p:nvPr/>
        </p:nvPicPr>
        <p:blipFill rotWithShape="1">
          <a:blip r:embed="rId2">
            <a:alphaModFix/>
          </a:blip>
          <a:srcRect b="0" l="0" r="0" t="0"/>
          <a:stretch/>
        </p:blipFill>
        <p:spPr>
          <a:xfrm>
            <a:off x="4458124" y="4456380"/>
            <a:ext cx="2613153" cy="1660789"/>
          </a:xfrm>
          <a:prstGeom prst="rect">
            <a:avLst/>
          </a:prstGeom>
          <a:noFill/>
          <a:ln>
            <a:noFill/>
          </a:ln>
        </p:spPr>
      </p:pic>
      <p:pic>
        <p:nvPicPr>
          <p:cNvPr id="331" name="Google Shape;331;p82"/>
          <p:cNvPicPr preferRelativeResize="0"/>
          <p:nvPr/>
        </p:nvPicPr>
        <p:blipFill rotWithShape="1">
          <a:blip r:embed="rId3">
            <a:alphaModFix/>
          </a:blip>
          <a:srcRect b="0" l="0" r="0" t="0"/>
          <a:stretch/>
        </p:blipFill>
        <p:spPr>
          <a:xfrm>
            <a:off x="4447712" y="735968"/>
            <a:ext cx="5174379" cy="3487081"/>
          </a:xfrm>
          <a:prstGeom prst="rect">
            <a:avLst/>
          </a:prstGeom>
          <a:noFill/>
          <a:ln>
            <a:noFill/>
          </a:ln>
        </p:spPr>
      </p:pic>
      <p:pic>
        <p:nvPicPr>
          <p:cNvPr id="332" name="Google Shape;332;p82"/>
          <p:cNvPicPr preferRelativeResize="0"/>
          <p:nvPr/>
        </p:nvPicPr>
        <p:blipFill rotWithShape="1">
          <a:blip r:embed="rId4">
            <a:alphaModFix/>
          </a:blip>
          <a:srcRect b="0" l="0" r="0" t="0"/>
          <a:stretch/>
        </p:blipFill>
        <p:spPr>
          <a:xfrm>
            <a:off x="8113137" y="976333"/>
            <a:ext cx="3810992" cy="2175473"/>
          </a:xfrm>
          <a:prstGeom prst="rect">
            <a:avLst/>
          </a:prstGeom>
          <a:noFill/>
          <a:ln>
            <a:noFill/>
          </a:ln>
        </p:spPr>
      </p:pic>
      <p:pic>
        <p:nvPicPr>
          <p:cNvPr id="333" name="Google Shape;333;p82"/>
          <p:cNvPicPr preferRelativeResize="0"/>
          <p:nvPr/>
        </p:nvPicPr>
        <p:blipFill rotWithShape="1">
          <a:blip r:embed="rId5">
            <a:alphaModFix/>
          </a:blip>
          <a:srcRect b="0" l="0" r="0" t="0"/>
          <a:stretch/>
        </p:blipFill>
        <p:spPr>
          <a:xfrm>
            <a:off x="7211463" y="3544363"/>
            <a:ext cx="4670087" cy="2072208"/>
          </a:xfrm>
          <a:prstGeom prst="rect">
            <a:avLst/>
          </a:prstGeom>
          <a:noFill/>
          <a:ln>
            <a:noFill/>
          </a:ln>
        </p:spPr>
      </p:pic>
      <p:sp>
        <p:nvSpPr>
          <p:cNvPr id="334" name="Google Shape;334;p82"/>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82"/>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82"/>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algn="r">
              <a:spcBef>
                <a:spcPts val="0"/>
              </a:spcBef>
              <a:buNone/>
              <a:defRPr>
                <a:solidFill>
                  <a:srgbClr val="000000"/>
                </a:solidFill>
              </a:defRPr>
            </a:lvl1pPr>
            <a:lvl2pPr indent="0" lvl="1" marL="0" algn="r">
              <a:spcBef>
                <a:spcPts val="0"/>
              </a:spcBef>
              <a:buNone/>
              <a:defRPr>
                <a:solidFill>
                  <a:srgbClr val="000000"/>
                </a:solidFill>
              </a:defRPr>
            </a:lvl2pPr>
            <a:lvl3pPr indent="0" lvl="2" marL="0" algn="r">
              <a:spcBef>
                <a:spcPts val="0"/>
              </a:spcBef>
              <a:buNone/>
              <a:defRPr>
                <a:solidFill>
                  <a:srgbClr val="000000"/>
                </a:solidFill>
              </a:defRPr>
            </a:lvl3pPr>
            <a:lvl4pPr indent="0" lvl="3" marL="0" algn="r">
              <a:spcBef>
                <a:spcPts val="0"/>
              </a:spcBef>
              <a:buNone/>
              <a:defRPr>
                <a:solidFill>
                  <a:srgbClr val="000000"/>
                </a:solidFill>
              </a:defRPr>
            </a:lvl4pPr>
            <a:lvl5pPr indent="0" lvl="4" marL="0" algn="r">
              <a:spcBef>
                <a:spcPts val="0"/>
              </a:spcBef>
              <a:buNone/>
              <a:defRPr>
                <a:solidFill>
                  <a:srgbClr val="000000"/>
                </a:solidFill>
              </a:defRPr>
            </a:lvl5pPr>
            <a:lvl6pPr indent="0" lvl="5" marL="0" algn="r">
              <a:spcBef>
                <a:spcPts val="0"/>
              </a:spcBef>
              <a:buNone/>
              <a:defRPr>
                <a:solidFill>
                  <a:srgbClr val="000000"/>
                </a:solidFill>
              </a:defRPr>
            </a:lvl6pPr>
            <a:lvl7pPr indent="0" lvl="6" marL="0" algn="r">
              <a:spcBef>
                <a:spcPts val="0"/>
              </a:spcBef>
              <a:buNone/>
              <a:defRPr>
                <a:solidFill>
                  <a:srgbClr val="000000"/>
                </a:solidFill>
              </a:defRPr>
            </a:lvl7pPr>
            <a:lvl8pPr indent="0" lvl="7" marL="0" algn="r">
              <a:spcBef>
                <a:spcPts val="0"/>
              </a:spcBef>
              <a:buNone/>
              <a:defRPr>
                <a:solidFill>
                  <a:srgbClr val="000000"/>
                </a:solidFill>
              </a:defRPr>
            </a:lvl8pPr>
            <a:lvl9pPr indent="0" lvl="8" mar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
        <p:nvSpPr>
          <p:cNvPr id="337" name="Google Shape;337;p82"/>
          <p:cNvSpPr txBox="1"/>
          <p:nvPr/>
        </p:nvSpPr>
        <p:spPr>
          <a:xfrm>
            <a:off x="814919" y="2660653"/>
            <a:ext cx="3264000" cy="345651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Including Images </a:t>
            </a:r>
            <a:endParaRPr/>
          </a:p>
          <a:p>
            <a:pPr indent="0" lvl="0" marL="0" marR="0" rtl="0" algn="l">
              <a:lnSpc>
                <a:spcPct val="90000"/>
              </a:lnSpc>
              <a:spcBef>
                <a:spcPts val="0"/>
              </a:spcBef>
              <a:spcAft>
                <a:spcPts val="0"/>
              </a:spcAft>
              <a:buNone/>
            </a:pPr>
            <a:r>
              <a:rPr b="1" lang="fr-FR" sz="1867">
                <a:solidFill>
                  <a:srgbClr val="000000"/>
                </a:solidFill>
                <a:latin typeface="Arial"/>
                <a:ea typeface="Arial"/>
                <a:cs typeface="Arial"/>
                <a:sym typeface="Arial"/>
              </a:rPr>
              <a:t>the right way:</a:t>
            </a:r>
            <a:endParaRPr b="1" sz="1867">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You can insert or change an image on the title slide via the pre-defined image-box.</a:t>
            </a:r>
            <a:endParaRPr/>
          </a:p>
          <a:p>
            <a:pPr indent="0" lvl="0" marL="0" marR="0" rtl="0" algn="l">
              <a:lnSpc>
                <a:spcPct val="90000"/>
              </a:lnSpc>
              <a:spcBef>
                <a:spcPts val="0"/>
              </a:spcBef>
              <a:spcAft>
                <a:spcPts val="0"/>
              </a:spcAft>
              <a:buNone/>
            </a:pPr>
            <a:r>
              <a:t/>
            </a:r>
            <a:endParaRPr sz="1867">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lang="fr-FR" sz="1867">
                <a:solidFill>
                  <a:srgbClr val="000000"/>
                </a:solidFill>
                <a:latin typeface="Arial"/>
                <a:ea typeface="Arial"/>
                <a:cs typeface="Arial"/>
                <a:sym typeface="Arial"/>
              </a:rPr>
              <a:t>Click on </a:t>
            </a:r>
            <a:r>
              <a:rPr b="1" i="1" lang="fr-FR" sz="1867">
                <a:solidFill>
                  <a:srgbClr val="000000"/>
                </a:solidFill>
                <a:latin typeface="Arial"/>
                <a:ea typeface="Arial"/>
                <a:cs typeface="Arial"/>
                <a:sym typeface="Arial"/>
              </a:rPr>
              <a:t>image-icon</a:t>
            </a:r>
            <a:r>
              <a:rPr lang="fr-FR" sz="1867">
                <a:solidFill>
                  <a:srgbClr val="000000"/>
                </a:solidFill>
                <a:latin typeface="Arial"/>
                <a:ea typeface="Arial"/>
                <a:cs typeface="Arial"/>
                <a:sym typeface="Arial"/>
              </a:rPr>
              <a:t> | choose your favoured image | go to </a:t>
            </a:r>
            <a:r>
              <a:rPr b="1" lang="fr-FR" sz="1867">
                <a:solidFill>
                  <a:srgbClr val="000000"/>
                </a:solidFill>
                <a:latin typeface="Arial"/>
                <a:ea typeface="Arial"/>
                <a:cs typeface="Arial"/>
                <a:sym typeface="Arial"/>
              </a:rPr>
              <a:t>home | reset | right-click on your image | choose send to back</a:t>
            </a:r>
            <a:endParaRPr b="1" sz="1867">
              <a:solidFill>
                <a:srgbClr val="000000"/>
              </a:solidFill>
              <a:latin typeface="Arial"/>
              <a:ea typeface="Arial"/>
              <a:cs typeface="Arial"/>
              <a:sym typeface="Arial"/>
            </a:endParaRPr>
          </a:p>
        </p:txBody>
      </p:sp>
      <p:sp>
        <p:nvSpPr>
          <p:cNvPr id="338" name="Google Shape;338;p82"/>
          <p:cNvSpPr txBox="1"/>
          <p:nvPr/>
        </p:nvSpPr>
        <p:spPr>
          <a:xfrm>
            <a:off x="814917" y="740835"/>
            <a:ext cx="3264000" cy="1536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933"/>
              <a:buFont typeface="Arial"/>
              <a:buNone/>
            </a:pPr>
            <a:r>
              <a:rPr lang="fr-FR" sz="2933">
                <a:solidFill>
                  <a:srgbClr val="000000"/>
                </a:solidFill>
                <a:latin typeface="Arial"/>
                <a:ea typeface="Arial"/>
                <a:cs typeface="Arial"/>
                <a:sym typeface="Arial"/>
              </a:rPr>
              <a:t>QUICK GUIDE: </a:t>
            </a:r>
            <a:br>
              <a:rPr lang="fr-FR" sz="2933">
                <a:solidFill>
                  <a:srgbClr val="000000"/>
                </a:solidFill>
                <a:latin typeface="Arial"/>
                <a:ea typeface="Arial"/>
                <a:cs typeface="Arial"/>
                <a:sym typeface="Arial"/>
              </a:rPr>
            </a:br>
            <a:r>
              <a:rPr lang="fr-FR" sz="2933">
                <a:solidFill>
                  <a:srgbClr val="000000"/>
                </a:solidFill>
                <a:latin typeface="Arial"/>
                <a:ea typeface="Arial"/>
                <a:cs typeface="Arial"/>
                <a:sym typeface="Arial"/>
              </a:rPr>
              <a:t>IMAGES ON </a:t>
            </a:r>
            <a:br>
              <a:rPr lang="fr-FR" sz="2933">
                <a:solidFill>
                  <a:srgbClr val="000000"/>
                </a:solidFill>
                <a:latin typeface="Arial"/>
                <a:ea typeface="Arial"/>
                <a:cs typeface="Arial"/>
                <a:sym typeface="Arial"/>
              </a:rPr>
            </a:br>
            <a:r>
              <a:rPr lang="fr-FR" sz="2933">
                <a:solidFill>
                  <a:srgbClr val="000000"/>
                </a:solidFill>
                <a:latin typeface="Arial"/>
                <a:ea typeface="Arial"/>
                <a:cs typeface="Arial"/>
                <a:sym typeface="Arial"/>
              </a:rPr>
              <a:t>TITLE SLIDES</a:t>
            </a:r>
            <a:endParaRPr sz="2933">
              <a:solidFill>
                <a:srgbClr val="000000"/>
              </a:solidFill>
              <a:latin typeface="Arial"/>
              <a:ea typeface="Arial"/>
              <a:cs typeface="Arial"/>
              <a:sym typeface="Arial"/>
            </a:endParaRPr>
          </a:p>
        </p:txBody>
      </p:sp>
      <p:sp>
        <p:nvSpPr>
          <p:cNvPr id="339" name="Google Shape;339;p82"/>
          <p:cNvSpPr/>
          <p:nvPr/>
        </p:nvSpPr>
        <p:spPr>
          <a:xfrm>
            <a:off x="8448547" y="1108781"/>
            <a:ext cx="2640008" cy="159979"/>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340" name="Google Shape;340;p82"/>
          <p:cNvSpPr/>
          <p:nvPr/>
        </p:nvSpPr>
        <p:spPr>
          <a:xfrm>
            <a:off x="6863728" y="2792229"/>
            <a:ext cx="222872" cy="203200"/>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
        <p:nvSpPr>
          <p:cNvPr id="341" name="Google Shape;341;p82"/>
          <p:cNvSpPr/>
          <p:nvPr/>
        </p:nvSpPr>
        <p:spPr>
          <a:xfrm>
            <a:off x="8703859" y="4079992"/>
            <a:ext cx="485547" cy="177800"/>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cxnSp>
        <p:nvCxnSpPr>
          <p:cNvPr id="342" name="Google Shape;342;p82"/>
          <p:cNvCxnSpPr>
            <a:stCxn id="340" idx="3"/>
            <a:endCxn id="339" idx="1"/>
          </p:cNvCxnSpPr>
          <p:nvPr/>
        </p:nvCxnSpPr>
        <p:spPr>
          <a:xfrm flipH="1" rot="10800000">
            <a:off x="7086600" y="1188629"/>
            <a:ext cx="1362000" cy="1705200"/>
          </a:xfrm>
          <a:prstGeom prst="bentConnector3">
            <a:avLst>
              <a:gd fmla="val 50000" name="adj1"/>
            </a:avLst>
          </a:prstGeom>
          <a:noFill/>
          <a:ln cap="flat" cmpd="sng" w="9525">
            <a:solidFill>
              <a:srgbClr val="FF0000"/>
            </a:solidFill>
            <a:prstDash val="solid"/>
            <a:round/>
            <a:headEnd len="sm" w="sm" type="none"/>
            <a:tailEnd len="med" w="med" type="stealth"/>
          </a:ln>
        </p:spPr>
      </p:cxnSp>
      <p:cxnSp>
        <p:nvCxnSpPr>
          <p:cNvPr id="343" name="Google Shape;343;p82"/>
          <p:cNvCxnSpPr>
            <a:stCxn id="339" idx="2"/>
            <a:endCxn id="341" idx="0"/>
          </p:cNvCxnSpPr>
          <p:nvPr/>
        </p:nvCxnSpPr>
        <p:spPr>
          <a:xfrm rot="5400000">
            <a:off x="7951901" y="2263410"/>
            <a:ext cx="2811300" cy="822000"/>
          </a:xfrm>
          <a:prstGeom prst="bentConnector3">
            <a:avLst>
              <a:gd fmla="val 50000" name="adj1"/>
            </a:avLst>
          </a:prstGeom>
          <a:noFill/>
          <a:ln cap="flat" cmpd="sng" w="9525">
            <a:solidFill>
              <a:srgbClr val="FF0000"/>
            </a:solidFill>
            <a:prstDash val="solid"/>
            <a:round/>
            <a:headEnd len="sm" w="sm" type="none"/>
            <a:tailEnd len="med" w="med" type="stealth"/>
          </a:ln>
        </p:spPr>
      </p:cxnSp>
      <p:cxnSp>
        <p:nvCxnSpPr>
          <p:cNvPr id="344" name="Google Shape;344;p82"/>
          <p:cNvCxnSpPr>
            <a:stCxn id="341" idx="2"/>
            <a:endCxn id="345" idx="0"/>
          </p:cNvCxnSpPr>
          <p:nvPr/>
        </p:nvCxnSpPr>
        <p:spPr>
          <a:xfrm rot="5400000">
            <a:off x="7065633" y="3627792"/>
            <a:ext cx="1251000" cy="2511000"/>
          </a:xfrm>
          <a:prstGeom prst="bentConnector3">
            <a:avLst>
              <a:gd fmla="val 50000" name="adj1"/>
            </a:avLst>
          </a:prstGeom>
          <a:noFill/>
          <a:ln cap="flat" cmpd="sng" w="9525">
            <a:solidFill>
              <a:srgbClr val="FF0000"/>
            </a:solidFill>
            <a:prstDash val="solid"/>
            <a:round/>
            <a:headEnd len="sm" w="sm" type="none"/>
            <a:tailEnd len="med" w="med" type="stealth"/>
          </a:ln>
        </p:spPr>
      </p:cxnSp>
      <p:sp>
        <p:nvSpPr>
          <p:cNvPr id="345" name="Google Shape;345;p82"/>
          <p:cNvSpPr/>
          <p:nvPr/>
        </p:nvSpPr>
        <p:spPr>
          <a:xfrm>
            <a:off x="5915021" y="5508915"/>
            <a:ext cx="1041091" cy="199736"/>
          </a:xfrm>
          <a:prstGeom prst="rect">
            <a:avLst/>
          </a:prstGeom>
          <a:noFill/>
          <a:ln cap="sq" cmpd="sng" w="12700">
            <a:solidFill>
              <a:srgbClr val="FF0000"/>
            </a:solidFill>
            <a:prstDash val="solid"/>
            <a:miter lim="800000"/>
            <a:headEnd len="sm" w="sm" type="none"/>
            <a:tailEnd len="sm" w="sm" type="none"/>
          </a:ln>
        </p:spPr>
        <p:txBody>
          <a:bodyPr anchorCtr="0" anchor="ctr" bIns="192000" lIns="192000" spcFirstLastPara="1" rIns="192000" wrap="square" tIns="1920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 name="Shape 41"/>
        <p:cNvGrpSpPr/>
        <p:nvPr/>
      </p:nvGrpSpPr>
      <p:grpSpPr>
        <a:xfrm>
          <a:off x="0" y="0"/>
          <a:ext cx="0" cy="0"/>
          <a:chOff x="0" y="0"/>
          <a:chExt cx="0" cy="0"/>
        </a:xfrm>
      </p:grpSpPr>
      <p:sp>
        <p:nvSpPr>
          <p:cNvPr id="42" name="Google Shape;4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 name="Shape 47"/>
        <p:cNvGrpSpPr/>
        <p:nvPr/>
      </p:nvGrpSpPr>
      <p:grpSpPr>
        <a:xfrm>
          <a:off x="0" y="0"/>
          <a:ext cx="0" cy="0"/>
          <a:chOff x="0" y="0"/>
          <a:chExt cx="0" cy="0"/>
        </a:xfrm>
      </p:grpSpPr>
      <p:sp>
        <p:nvSpPr>
          <p:cNvPr id="48" name="Google Shape;48;p5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5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0" name="Google Shape;50;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5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5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5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5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5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heme" Target="../theme/theme2.xml"/><Relationship Id="rId25" Type="http://schemas.openxmlformats.org/officeDocument/2006/relationships/slideLayout" Target="../slideLayouts/slideLayout36.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58"/>
          <p:cNvSpPr txBox="1"/>
          <p:nvPr>
            <p:ph type="title"/>
          </p:nvPr>
        </p:nvSpPr>
        <p:spPr>
          <a:xfrm>
            <a:off x="814919" y="740836"/>
            <a:ext cx="3264000" cy="3456517"/>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accent1"/>
              </a:buClr>
              <a:buSzPts val="2933"/>
              <a:buFont typeface="Arial"/>
              <a:buNone/>
              <a:defRPr b="0" i="0" sz="2933"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4" name="Google Shape;94;p58"/>
          <p:cNvSpPr txBox="1"/>
          <p:nvPr>
            <p:ph idx="1" type="body"/>
          </p:nvPr>
        </p:nvSpPr>
        <p:spPr>
          <a:xfrm>
            <a:off x="4464049" y="740833"/>
            <a:ext cx="6912000" cy="53760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chemeClr val="accent1"/>
              </a:buClr>
              <a:buSzPts val="1680"/>
              <a:buFont typeface="Arial"/>
              <a:buNone/>
              <a:defRPr b="0" i="0" sz="1867" u="none" cap="none" strike="noStrike">
                <a:solidFill>
                  <a:schemeClr val="dk1"/>
                </a:solidFill>
                <a:latin typeface="Arial"/>
                <a:ea typeface="Arial"/>
                <a:cs typeface="Arial"/>
                <a:sym typeface="Arial"/>
              </a:defRPr>
            </a:lvl1pPr>
            <a:lvl2pPr indent="-335299" lvl="1" marL="914400" marR="0" rtl="0" algn="l">
              <a:spcBef>
                <a:spcPts val="800"/>
              </a:spcBef>
              <a:spcAft>
                <a:spcPts val="0"/>
              </a:spcAft>
              <a:buClr>
                <a:schemeClr val="accent1"/>
              </a:buClr>
              <a:buSzPts val="1680"/>
              <a:buFont typeface="Noto Sans Symbols"/>
              <a:buChar char="▪"/>
              <a:defRPr b="0" i="0" sz="1867" u="none" cap="none" strike="noStrike">
                <a:solidFill>
                  <a:schemeClr val="dk1"/>
                </a:solidFill>
                <a:latin typeface="Arial"/>
                <a:ea typeface="Arial"/>
                <a:cs typeface="Arial"/>
                <a:sym typeface="Arial"/>
              </a:defRPr>
            </a:lvl2pPr>
            <a:lvl3pPr indent="-347154" lvl="2" marL="1371600" marR="0" rtl="0" algn="l">
              <a:spcBef>
                <a:spcPts val="800"/>
              </a:spcBef>
              <a:spcAft>
                <a:spcPts val="0"/>
              </a:spcAft>
              <a:buClr>
                <a:schemeClr val="accent1"/>
              </a:buClr>
              <a:buSzPts val="1867"/>
              <a:buFont typeface="Noto Sans Symbols"/>
              <a:buChar char="−"/>
              <a:defRPr b="0" i="0" sz="1867" u="none" cap="none" strike="noStrike">
                <a:solidFill>
                  <a:schemeClr val="dk1"/>
                </a:solidFill>
                <a:latin typeface="Arial"/>
                <a:ea typeface="Arial"/>
                <a:cs typeface="Arial"/>
                <a:sym typeface="Arial"/>
              </a:defRPr>
            </a:lvl3pPr>
            <a:lvl4pPr indent="-335299" lvl="3" marL="1828800" marR="0" rtl="0" algn="l">
              <a:spcBef>
                <a:spcPts val="800"/>
              </a:spcBef>
              <a:spcAft>
                <a:spcPts val="0"/>
              </a:spcAft>
              <a:buClr>
                <a:schemeClr val="accent1"/>
              </a:buClr>
              <a:buSzPts val="1680"/>
              <a:buFont typeface="Arial"/>
              <a:buAutoNum type="arabicPeriod"/>
              <a:defRPr b="0" i="0" sz="1867" u="none" cap="none" strike="noStrike">
                <a:solidFill>
                  <a:schemeClr val="dk1"/>
                </a:solidFill>
                <a:latin typeface="Arial"/>
                <a:ea typeface="Arial"/>
                <a:cs typeface="Arial"/>
                <a:sym typeface="Arial"/>
              </a:defRPr>
            </a:lvl4pPr>
            <a:lvl5pPr indent="-335299" lvl="4" marL="2286000" marR="0" rtl="0" algn="l">
              <a:lnSpc>
                <a:spcPct val="100000"/>
              </a:lnSpc>
              <a:spcBef>
                <a:spcPts val="800"/>
              </a:spcBef>
              <a:spcAft>
                <a:spcPts val="0"/>
              </a:spcAft>
              <a:buClr>
                <a:schemeClr val="accent1"/>
              </a:buClr>
              <a:buSzPts val="1680"/>
              <a:buFont typeface="Arial"/>
              <a:buAutoNum type="arabicPeriod"/>
              <a:defRPr b="0" i="0" sz="1867" u="none" cap="none" strike="noStrike">
                <a:solidFill>
                  <a:schemeClr val="dk1"/>
                </a:solidFill>
                <a:latin typeface="Arial"/>
                <a:ea typeface="Arial"/>
                <a:cs typeface="Arial"/>
                <a:sym typeface="Arial"/>
              </a:defRPr>
            </a:lvl5pPr>
            <a:lvl6pPr indent="-228600" lvl="5" marL="2743200" marR="0" rtl="0" algn="l">
              <a:lnSpc>
                <a:spcPct val="90000"/>
              </a:lnSpc>
              <a:spcBef>
                <a:spcPts val="800"/>
              </a:spcBef>
              <a:spcAft>
                <a:spcPts val="0"/>
              </a:spcAft>
              <a:buClr>
                <a:schemeClr val="accent1"/>
              </a:buClr>
              <a:buSzPts val="2880"/>
              <a:buFont typeface="Noto Sans Symbols"/>
              <a:buNone/>
              <a:defRPr b="0" i="0" sz="3200" u="none" cap="none" strike="noStrike">
                <a:solidFill>
                  <a:schemeClr val="accent1"/>
                </a:solidFill>
                <a:latin typeface="Arial"/>
                <a:ea typeface="Arial"/>
                <a:cs typeface="Arial"/>
                <a:sym typeface="Arial"/>
              </a:defRPr>
            </a:lvl6pPr>
            <a:lvl7pPr indent="-228600" lvl="6" marL="3200400" marR="0" rtl="0" algn="l">
              <a:lnSpc>
                <a:spcPct val="90000"/>
              </a:lnSpc>
              <a:spcBef>
                <a:spcPts val="800"/>
              </a:spcBef>
              <a:spcAft>
                <a:spcPts val="0"/>
              </a:spcAft>
              <a:buClr>
                <a:schemeClr val="accent1"/>
              </a:buClr>
              <a:buSzPts val="2880"/>
              <a:buFont typeface="Noto Sans Symbols"/>
              <a:buNone/>
              <a:defRPr b="0" i="0" sz="3200" u="none" cap="none" strike="noStrike">
                <a:solidFill>
                  <a:schemeClr val="accent1"/>
                </a:solidFill>
                <a:latin typeface="Arial"/>
                <a:ea typeface="Arial"/>
                <a:cs typeface="Arial"/>
                <a:sym typeface="Arial"/>
              </a:defRPr>
            </a:lvl7pPr>
            <a:lvl8pPr indent="-228600" lvl="7" marL="3657600" marR="0" rtl="0" algn="l">
              <a:lnSpc>
                <a:spcPct val="90000"/>
              </a:lnSpc>
              <a:spcBef>
                <a:spcPts val="800"/>
              </a:spcBef>
              <a:spcAft>
                <a:spcPts val="0"/>
              </a:spcAft>
              <a:buClr>
                <a:schemeClr val="accent1"/>
              </a:buClr>
              <a:buSzPts val="2880"/>
              <a:buFont typeface="Noto Sans Symbols"/>
              <a:buNone/>
              <a:defRPr b="0" i="0" sz="3200" u="none" cap="none" strike="noStrike">
                <a:solidFill>
                  <a:schemeClr val="accent1"/>
                </a:solidFill>
                <a:latin typeface="Arial"/>
                <a:ea typeface="Arial"/>
                <a:cs typeface="Arial"/>
                <a:sym typeface="Arial"/>
              </a:defRPr>
            </a:lvl8pPr>
            <a:lvl9pPr indent="-228600" lvl="8" marL="4114800" marR="0" rtl="0" algn="l">
              <a:lnSpc>
                <a:spcPct val="90000"/>
              </a:lnSpc>
              <a:spcBef>
                <a:spcPts val="800"/>
              </a:spcBef>
              <a:spcAft>
                <a:spcPts val="0"/>
              </a:spcAft>
              <a:buClr>
                <a:schemeClr val="accent1"/>
              </a:buClr>
              <a:buSzPts val="2880"/>
              <a:buFont typeface="Noto Sans Symbols"/>
              <a:buNone/>
              <a:defRPr b="0" i="0" sz="3200" u="none" cap="none" strike="noStrike">
                <a:solidFill>
                  <a:schemeClr val="accent1"/>
                </a:solidFill>
                <a:latin typeface="Arial"/>
                <a:ea typeface="Arial"/>
                <a:cs typeface="Arial"/>
                <a:sym typeface="Arial"/>
              </a:defRPr>
            </a:lvl9pPr>
          </a:lstStyle>
          <a:p/>
        </p:txBody>
      </p:sp>
      <p:sp>
        <p:nvSpPr>
          <p:cNvPr id="95" name="Google Shape;95;p58"/>
          <p:cNvSpPr txBox="1"/>
          <p:nvPr>
            <p:ph idx="10" type="dt"/>
          </p:nvPr>
        </p:nvSpPr>
        <p:spPr>
          <a:xfrm>
            <a:off x="10407110" y="6117184"/>
            <a:ext cx="681445" cy="740833"/>
          </a:xfrm>
          <a:prstGeom prst="rect">
            <a:avLst/>
          </a:prstGeom>
          <a:noFill/>
          <a:ln>
            <a:noFill/>
          </a:ln>
        </p:spPr>
        <p:txBody>
          <a:bodyPr anchorCtr="0" anchor="b" bIns="144000" lIns="0" spcFirstLastPara="1" rIns="0" wrap="square" tIns="0">
            <a:noAutofit/>
          </a:bodyPr>
          <a:lstStyle>
            <a:lvl1pPr lvl="0" marR="0" rtl="0" algn="r">
              <a:spcBef>
                <a:spcPts val="0"/>
              </a:spcBef>
              <a:spcAft>
                <a:spcPts val="0"/>
              </a:spcAft>
              <a:buSzPts val="1400"/>
              <a:buNone/>
              <a:defRPr sz="933">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58"/>
          <p:cNvSpPr txBox="1"/>
          <p:nvPr>
            <p:ph idx="11" type="ftr"/>
          </p:nvPr>
        </p:nvSpPr>
        <p:spPr>
          <a:xfrm>
            <a:off x="4463001" y="6117184"/>
            <a:ext cx="5944116" cy="740833"/>
          </a:xfrm>
          <a:prstGeom prst="rect">
            <a:avLst/>
          </a:prstGeom>
          <a:noFill/>
          <a:ln>
            <a:noFill/>
          </a:ln>
        </p:spPr>
        <p:txBody>
          <a:bodyPr anchorCtr="0" anchor="b" bIns="144000" lIns="0" spcFirstLastPara="1" rIns="0" wrap="square" tIns="0">
            <a:noAutofit/>
          </a:bodyPr>
          <a:lstStyle>
            <a:lvl1pPr lvl="0" marR="0" rtl="0" algn="r">
              <a:spcBef>
                <a:spcPts val="0"/>
              </a:spcBef>
              <a:spcAft>
                <a:spcPts val="0"/>
              </a:spcAft>
              <a:buSzPts val="1400"/>
              <a:buNone/>
              <a:defRPr sz="933">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7" name="Google Shape;97;p58"/>
          <p:cNvSpPr txBox="1"/>
          <p:nvPr>
            <p:ph idx="12" type="sldNum"/>
          </p:nvPr>
        </p:nvSpPr>
        <p:spPr>
          <a:xfrm>
            <a:off x="11088580" y="6117184"/>
            <a:ext cx="288529" cy="740833"/>
          </a:xfrm>
          <a:prstGeom prst="rect">
            <a:avLst/>
          </a:prstGeom>
          <a:noFill/>
          <a:ln>
            <a:noFill/>
          </a:ln>
        </p:spPr>
        <p:txBody>
          <a:bodyPr anchorCtr="0" anchor="b" bIns="144000" lIns="0" spcFirstLastPara="1" rIns="0" wrap="square" tIns="0">
            <a:noAutofit/>
          </a:bodyPr>
          <a:lstStyle>
            <a:lvl1pPr indent="0" lvl="0" marL="0" marR="0" rtl="0" algn="r">
              <a:spcBef>
                <a:spcPts val="0"/>
              </a:spcBef>
              <a:buNone/>
              <a:defRPr b="1" sz="933">
                <a:solidFill>
                  <a:srgbClr val="000000"/>
                </a:solidFill>
                <a:latin typeface="Arial"/>
                <a:ea typeface="Arial"/>
                <a:cs typeface="Arial"/>
                <a:sym typeface="Arial"/>
              </a:defRPr>
            </a:lvl1pPr>
            <a:lvl2pPr indent="0" lvl="1" marL="0" marR="0" rtl="0" algn="r">
              <a:spcBef>
                <a:spcPts val="0"/>
              </a:spcBef>
              <a:buNone/>
              <a:defRPr b="1" sz="933">
                <a:solidFill>
                  <a:srgbClr val="000000"/>
                </a:solidFill>
                <a:latin typeface="Arial"/>
                <a:ea typeface="Arial"/>
                <a:cs typeface="Arial"/>
                <a:sym typeface="Arial"/>
              </a:defRPr>
            </a:lvl2pPr>
            <a:lvl3pPr indent="0" lvl="2" marL="0" marR="0" rtl="0" algn="r">
              <a:spcBef>
                <a:spcPts val="0"/>
              </a:spcBef>
              <a:buNone/>
              <a:defRPr b="1" sz="933">
                <a:solidFill>
                  <a:srgbClr val="000000"/>
                </a:solidFill>
                <a:latin typeface="Arial"/>
                <a:ea typeface="Arial"/>
                <a:cs typeface="Arial"/>
                <a:sym typeface="Arial"/>
              </a:defRPr>
            </a:lvl3pPr>
            <a:lvl4pPr indent="0" lvl="3" marL="0" marR="0" rtl="0" algn="r">
              <a:spcBef>
                <a:spcPts val="0"/>
              </a:spcBef>
              <a:buNone/>
              <a:defRPr b="1" sz="933">
                <a:solidFill>
                  <a:srgbClr val="000000"/>
                </a:solidFill>
                <a:latin typeface="Arial"/>
                <a:ea typeface="Arial"/>
                <a:cs typeface="Arial"/>
                <a:sym typeface="Arial"/>
              </a:defRPr>
            </a:lvl4pPr>
            <a:lvl5pPr indent="0" lvl="4" marL="0" marR="0" rtl="0" algn="r">
              <a:spcBef>
                <a:spcPts val="0"/>
              </a:spcBef>
              <a:buNone/>
              <a:defRPr b="1" sz="933">
                <a:solidFill>
                  <a:srgbClr val="000000"/>
                </a:solidFill>
                <a:latin typeface="Arial"/>
                <a:ea typeface="Arial"/>
                <a:cs typeface="Arial"/>
                <a:sym typeface="Arial"/>
              </a:defRPr>
            </a:lvl5pPr>
            <a:lvl6pPr indent="0" lvl="5" marL="0" marR="0" rtl="0" algn="r">
              <a:spcBef>
                <a:spcPts val="0"/>
              </a:spcBef>
              <a:buNone/>
              <a:defRPr b="1" sz="933">
                <a:solidFill>
                  <a:srgbClr val="000000"/>
                </a:solidFill>
                <a:latin typeface="Arial"/>
                <a:ea typeface="Arial"/>
                <a:cs typeface="Arial"/>
                <a:sym typeface="Arial"/>
              </a:defRPr>
            </a:lvl6pPr>
            <a:lvl7pPr indent="0" lvl="6" marL="0" marR="0" rtl="0" algn="r">
              <a:spcBef>
                <a:spcPts val="0"/>
              </a:spcBef>
              <a:buNone/>
              <a:defRPr b="1" sz="933">
                <a:solidFill>
                  <a:srgbClr val="000000"/>
                </a:solidFill>
                <a:latin typeface="Arial"/>
                <a:ea typeface="Arial"/>
                <a:cs typeface="Arial"/>
                <a:sym typeface="Arial"/>
              </a:defRPr>
            </a:lvl7pPr>
            <a:lvl8pPr indent="0" lvl="7" marL="0" marR="0" rtl="0" algn="r">
              <a:spcBef>
                <a:spcPts val="0"/>
              </a:spcBef>
              <a:buNone/>
              <a:defRPr b="1" sz="933">
                <a:solidFill>
                  <a:srgbClr val="000000"/>
                </a:solidFill>
                <a:latin typeface="Arial"/>
                <a:ea typeface="Arial"/>
                <a:cs typeface="Arial"/>
                <a:sym typeface="Arial"/>
              </a:defRPr>
            </a:lvl8pPr>
            <a:lvl9pPr indent="0" lvl="8" marL="0" marR="0" rtl="0" algn="r">
              <a:spcBef>
                <a:spcPts val="0"/>
              </a:spcBef>
              <a:buNone/>
              <a:defRPr b="1" sz="933">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98" name="Google Shape;98;p58"/>
          <p:cNvGrpSpPr/>
          <p:nvPr/>
        </p:nvGrpSpPr>
        <p:grpSpPr>
          <a:xfrm>
            <a:off x="-118544" y="740849"/>
            <a:ext cx="48000" cy="5373159"/>
            <a:chOff x="-57158" y="555625"/>
            <a:chExt cx="36000" cy="4029869"/>
          </a:xfrm>
        </p:grpSpPr>
        <p:cxnSp>
          <p:nvCxnSpPr>
            <p:cNvPr id="99" name="Google Shape;99;p58"/>
            <p:cNvCxnSpPr/>
            <p:nvPr/>
          </p:nvCxnSpPr>
          <p:spPr>
            <a:xfrm rot="10800000">
              <a:off x="-57158" y="555625"/>
              <a:ext cx="36000" cy="0"/>
            </a:xfrm>
            <a:prstGeom prst="straightConnector1">
              <a:avLst/>
            </a:prstGeom>
            <a:noFill/>
            <a:ln cap="flat" cmpd="sng" w="9525">
              <a:solidFill>
                <a:schemeClr val="dk1"/>
              </a:solidFill>
              <a:prstDash val="solid"/>
              <a:round/>
              <a:headEnd len="sm" w="sm" type="none"/>
              <a:tailEnd len="sm" w="sm" type="none"/>
            </a:ln>
          </p:spPr>
        </p:cxnSp>
        <p:cxnSp>
          <p:nvCxnSpPr>
            <p:cNvPr id="100" name="Google Shape;100;p58"/>
            <p:cNvCxnSpPr/>
            <p:nvPr/>
          </p:nvCxnSpPr>
          <p:spPr>
            <a:xfrm rot="10800000">
              <a:off x="-57158" y="1705769"/>
              <a:ext cx="36000" cy="0"/>
            </a:xfrm>
            <a:prstGeom prst="straightConnector1">
              <a:avLst/>
            </a:prstGeom>
            <a:noFill/>
            <a:ln cap="flat" cmpd="sng" w="9525">
              <a:solidFill>
                <a:schemeClr val="dk1"/>
              </a:solidFill>
              <a:prstDash val="solid"/>
              <a:round/>
              <a:headEnd len="sm" w="sm" type="none"/>
              <a:tailEnd len="sm" w="sm" type="none"/>
            </a:ln>
          </p:spPr>
        </p:cxnSp>
        <p:cxnSp>
          <p:nvCxnSpPr>
            <p:cNvPr id="101" name="Google Shape;101;p58"/>
            <p:cNvCxnSpPr/>
            <p:nvPr/>
          </p:nvCxnSpPr>
          <p:spPr>
            <a:xfrm rot="10800000">
              <a:off x="-57158" y="1993900"/>
              <a:ext cx="36000" cy="0"/>
            </a:xfrm>
            <a:prstGeom prst="straightConnector1">
              <a:avLst/>
            </a:prstGeom>
            <a:noFill/>
            <a:ln cap="flat" cmpd="sng" w="9525">
              <a:solidFill>
                <a:schemeClr val="dk1"/>
              </a:solidFill>
              <a:prstDash val="solid"/>
              <a:round/>
              <a:headEnd len="sm" w="sm" type="none"/>
              <a:tailEnd len="sm" w="sm" type="none"/>
            </a:ln>
          </p:spPr>
        </p:cxnSp>
        <p:cxnSp>
          <p:nvCxnSpPr>
            <p:cNvPr id="102" name="Google Shape;102;p58"/>
            <p:cNvCxnSpPr/>
            <p:nvPr/>
          </p:nvCxnSpPr>
          <p:spPr>
            <a:xfrm rot="10800000">
              <a:off x="-57158" y="3435350"/>
              <a:ext cx="36000" cy="0"/>
            </a:xfrm>
            <a:prstGeom prst="straightConnector1">
              <a:avLst/>
            </a:prstGeom>
            <a:noFill/>
            <a:ln cap="flat" cmpd="sng" w="9525">
              <a:solidFill>
                <a:schemeClr val="dk1"/>
              </a:solidFill>
              <a:prstDash val="solid"/>
              <a:round/>
              <a:headEnd len="sm" w="sm" type="none"/>
              <a:tailEnd len="sm" w="sm" type="none"/>
            </a:ln>
          </p:spPr>
        </p:cxnSp>
        <p:cxnSp>
          <p:nvCxnSpPr>
            <p:cNvPr id="103" name="Google Shape;103;p58"/>
            <p:cNvCxnSpPr/>
            <p:nvPr/>
          </p:nvCxnSpPr>
          <p:spPr>
            <a:xfrm rot="10800000">
              <a:off x="-57158" y="3146425"/>
              <a:ext cx="36000" cy="0"/>
            </a:xfrm>
            <a:prstGeom prst="straightConnector1">
              <a:avLst/>
            </a:prstGeom>
            <a:noFill/>
            <a:ln cap="flat" cmpd="sng" w="9525">
              <a:solidFill>
                <a:schemeClr val="dk1"/>
              </a:solidFill>
              <a:prstDash val="solid"/>
              <a:round/>
              <a:headEnd len="sm" w="sm" type="none"/>
              <a:tailEnd len="sm" w="sm" type="none"/>
            </a:ln>
          </p:spPr>
        </p:cxnSp>
        <p:cxnSp>
          <p:nvCxnSpPr>
            <p:cNvPr id="104" name="Google Shape;104;p58"/>
            <p:cNvCxnSpPr/>
            <p:nvPr/>
          </p:nvCxnSpPr>
          <p:spPr>
            <a:xfrm rot="10800000">
              <a:off x="-57158" y="4585494"/>
              <a:ext cx="36000" cy="0"/>
            </a:xfrm>
            <a:prstGeom prst="straightConnector1">
              <a:avLst/>
            </a:prstGeom>
            <a:noFill/>
            <a:ln cap="flat" cmpd="sng" w="9525">
              <a:solidFill>
                <a:schemeClr val="dk1"/>
              </a:solidFill>
              <a:prstDash val="solid"/>
              <a:round/>
              <a:headEnd len="sm" w="sm" type="none"/>
              <a:tailEnd len="sm" w="sm" type="none"/>
            </a:ln>
          </p:spPr>
        </p:cxnSp>
      </p:grpSp>
      <p:grpSp>
        <p:nvGrpSpPr>
          <p:cNvPr id="105" name="Google Shape;105;p58"/>
          <p:cNvGrpSpPr/>
          <p:nvPr/>
        </p:nvGrpSpPr>
        <p:grpSpPr>
          <a:xfrm>
            <a:off x="814923" y="-75775"/>
            <a:ext cx="10561111" cy="48000"/>
            <a:chOff x="611188" y="-44926"/>
            <a:chExt cx="7920833" cy="36000"/>
          </a:xfrm>
        </p:grpSpPr>
        <p:cxnSp>
          <p:nvCxnSpPr>
            <p:cNvPr id="106" name="Google Shape;106;p58"/>
            <p:cNvCxnSpPr/>
            <p:nvPr/>
          </p:nvCxnSpPr>
          <p:spPr>
            <a:xfrm rot="10800000">
              <a:off x="611188"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07" name="Google Shape;107;p58"/>
            <p:cNvCxnSpPr/>
            <p:nvPr/>
          </p:nvCxnSpPr>
          <p:spPr>
            <a:xfrm rot="10800000">
              <a:off x="3056732"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08" name="Google Shape;108;p58"/>
            <p:cNvCxnSpPr/>
            <p:nvPr/>
          </p:nvCxnSpPr>
          <p:spPr>
            <a:xfrm rot="10800000">
              <a:off x="3347245"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09" name="Google Shape;109;p58"/>
            <p:cNvCxnSpPr/>
            <p:nvPr/>
          </p:nvCxnSpPr>
          <p:spPr>
            <a:xfrm rot="10800000">
              <a:off x="5795170"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10" name="Google Shape;110;p58"/>
            <p:cNvCxnSpPr/>
            <p:nvPr/>
          </p:nvCxnSpPr>
          <p:spPr>
            <a:xfrm rot="10800000">
              <a:off x="6080920"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11" name="Google Shape;111;p58"/>
            <p:cNvCxnSpPr/>
            <p:nvPr/>
          </p:nvCxnSpPr>
          <p:spPr>
            <a:xfrm rot="10800000">
              <a:off x="8532021" y="-44926"/>
              <a:ext cx="0" cy="36000"/>
            </a:xfrm>
            <a:prstGeom prst="straightConnector1">
              <a:avLst/>
            </a:prstGeom>
            <a:noFill/>
            <a:ln cap="flat" cmpd="sng" w="9525">
              <a:solidFill>
                <a:schemeClr val="dk1"/>
              </a:solidFill>
              <a:prstDash val="solid"/>
              <a:round/>
              <a:headEnd len="sm" w="sm" type="none"/>
              <a:tailEnd len="sm" w="sm" type="none"/>
            </a:ln>
          </p:spPr>
        </p:cxnSp>
      </p:grpSp>
      <p:grpSp>
        <p:nvGrpSpPr>
          <p:cNvPr id="112" name="Google Shape;112;p58"/>
          <p:cNvGrpSpPr/>
          <p:nvPr/>
        </p:nvGrpSpPr>
        <p:grpSpPr>
          <a:xfrm>
            <a:off x="814923" y="6885775"/>
            <a:ext cx="10561111" cy="48000"/>
            <a:chOff x="611188" y="-44926"/>
            <a:chExt cx="7920833" cy="36000"/>
          </a:xfrm>
        </p:grpSpPr>
        <p:cxnSp>
          <p:nvCxnSpPr>
            <p:cNvPr id="113" name="Google Shape;113;p58"/>
            <p:cNvCxnSpPr/>
            <p:nvPr/>
          </p:nvCxnSpPr>
          <p:spPr>
            <a:xfrm rot="10800000">
              <a:off x="611188"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14" name="Google Shape;114;p58"/>
            <p:cNvCxnSpPr/>
            <p:nvPr/>
          </p:nvCxnSpPr>
          <p:spPr>
            <a:xfrm rot="10800000">
              <a:off x="3056732"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15" name="Google Shape;115;p58"/>
            <p:cNvCxnSpPr/>
            <p:nvPr/>
          </p:nvCxnSpPr>
          <p:spPr>
            <a:xfrm rot="10800000">
              <a:off x="3347245"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16" name="Google Shape;116;p58"/>
            <p:cNvCxnSpPr/>
            <p:nvPr/>
          </p:nvCxnSpPr>
          <p:spPr>
            <a:xfrm rot="10800000">
              <a:off x="5795170"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17" name="Google Shape;117;p58"/>
            <p:cNvCxnSpPr/>
            <p:nvPr/>
          </p:nvCxnSpPr>
          <p:spPr>
            <a:xfrm rot="10800000">
              <a:off x="6080920" y="-44926"/>
              <a:ext cx="0" cy="36000"/>
            </a:xfrm>
            <a:prstGeom prst="straightConnector1">
              <a:avLst/>
            </a:prstGeom>
            <a:noFill/>
            <a:ln cap="flat" cmpd="sng" w="9525">
              <a:solidFill>
                <a:schemeClr val="dk1"/>
              </a:solidFill>
              <a:prstDash val="solid"/>
              <a:round/>
              <a:headEnd len="sm" w="sm" type="none"/>
              <a:tailEnd len="sm" w="sm" type="none"/>
            </a:ln>
          </p:spPr>
        </p:cxnSp>
        <p:cxnSp>
          <p:nvCxnSpPr>
            <p:cNvPr id="118" name="Google Shape;118;p58"/>
            <p:cNvCxnSpPr/>
            <p:nvPr/>
          </p:nvCxnSpPr>
          <p:spPr>
            <a:xfrm rot="10800000">
              <a:off x="8532021" y="-44926"/>
              <a:ext cx="0" cy="36000"/>
            </a:xfrm>
            <a:prstGeom prst="straightConnector1">
              <a:avLst/>
            </a:prstGeom>
            <a:noFill/>
            <a:ln cap="flat" cmpd="sng" w="9525">
              <a:solidFill>
                <a:schemeClr val="dk1"/>
              </a:solidFill>
              <a:prstDash val="solid"/>
              <a:round/>
              <a:headEnd len="sm" w="sm" type="none"/>
              <a:tailEnd len="sm" w="sm" type="none"/>
            </a:ln>
          </p:spPr>
        </p:cxnSp>
      </p:grpSp>
      <p:grpSp>
        <p:nvGrpSpPr>
          <p:cNvPr id="119" name="Google Shape;119;p58"/>
          <p:cNvGrpSpPr/>
          <p:nvPr/>
        </p:nvGrpSpPr>
        <p:grpSpPr>
          <a:xfrm>
            <a:off x="12216548" y="740849"/>
            <a:ext cx="48000" cy="5373159"/>
            <a:chOff x="-57158" y="555625"/>
            <a:chExt cx="36000" cy="4029869"/>
          </a:xfrm>
        </p:grpSpPr>
        <p:cxnSp>
          <p:nvCxnSpPr>
            <p:cNvPr id="120" name="Google Shape;120;p58"/>
            <p:cNvCxnSpPr/>
            <p:nvPr/>
          </p:nvCxnSpPr>
          <p:spPr>
            <a:xfrm rot="10800000">
              <a:off x="-57158" y="555625"/>
              <a:ext cx="36000" cy="0"/>
            </a:xfrm>
            <a:prstGeom prst="straightConnector1">
              <a:avLst/>
            </a:prstGeom>
            <a:noFill/>
            <a:ln cap="flat" cmpd="sng" w="9525">
              <a:solidFill>
                <a:schemeClr val="dk1"/>
              </a:solidFill>
              <a:prstDash val="solid"/>
              <a:round/>
              <a:headEnd len="sm" w="sm" type="none"/>
              <a:tailEnd len="sm" w="sm" type="none"/>
            </a:ln>
          </p:spPr>
        </p:cxnSp>
        <p:cxnSp>
          <p:nvCxnSpPr>
            <p:cNvPr id="121" name="Google Shape;121;p58"/>
            <p:cNvCxnSpPr/>
            <p:nvPr/>
          </p:nvCxnSpPr>
          <p:spPr>
            <a:xfrm rot="10800000">
              <a:off x="-57158" y="1705769"/>
              <a:ext cx="36000" cy="0"/>
            </a:xfrm>
            <a:prstGeom prst="straightConnector1">
              <a:avLst/>
            </a:prstGeom>
            <a:noFill/>
            <a:ln cap="flat" cmpd="sng" w="9525">
              <a:solidFill>
                <a:schemeClr val="dk1"/>
              </a:solidFill>
              <a:prstDash val="solid"/>
              <a:round/>
              <a:headEnd len="sm" w="sm" type="none"/>
              <a:tailEnd len="sm" w="sm" type="none"/>
            </a:ln>
          </p:spPr>
        </p:cxnSp>
        <p:cxnSp>
          <p:nvCxnSpPr>
            <p:cNvPr id="122" name="Google Shape;122;p58"/>
            <p:cNvCxnSpPr/>
            <p:nvPr/>
          </p:nvCxnSpPr>
          <p:spPr>
            <a:xfrm rot="10800000">
              <a:off x="-57158" y="1993900"/>
              <a:ext cx="36000" cy="0"/>
            </a:xfrm>
            <a:prstGeom prst="straightConnector1">
              <a:avLst/>
            </a:prstGeom>
            <a:noFill/>
            <a:ln cap="flat" cmpd="sng" w="9525">
              <a:solidFill>
                <a:schemeClr val="dk1"/>
              </a:solidFill>
              <a:prstDash val="solid"/>
              <a:round/>
              <a:headEnd len="sm" w="sm" type="none"/>
              <a:tailEnd len="sm" w="sm" type="none"/>
            </a:ln>
          </p:spPr>
        </p:cxnSp>
        <p:cxnSp>
          <p:nvCxnSpPr>
            <p:cNvPr id="123" name="Google Shape;123;p58"/>
            <p:cNvCxnSpPr/>
            <p:nvPr/>
          </p:nvCxnSpPr>
          <p:spPr>
            <a:xfrm rot="10800000">
              <a:off x="-57158" y="3435350"/>
              <a:ext cx="36000" cy="0"/>
            </a:xfrm>
            <a:prstGeom prst="straightConnector1">
              <a:avLst/>
            </a:prstGeom>
            <a:noFill/>
            <a:ln cap="flat" cmpd="sng" w="9525">
              <a:solidFill>
                <a:schemeClr val="dk1"/>
              </a:solidFill>
              <a:prstDash val="solid"/>
              <a:round/>
              <a:headEnd len="sm" w="sm" type="none"/>
              <a:tailEnd len="sm" w="sm" type="none"/>
            </a:ln>
          </p:spPr>
        </p:cxnSp>
        <p:cxnSp>
          <p:nvCxnSpPr>
            <p:cNvPr id="124" name="Google Shape;124;p58"/>
            <p:cNvCxnSpPr/>
            <p:nvPr/>
          </p:nvCxnSpPr>
          <p:spPr>
            <a:xfrm rot="10800000">
              <a:off x="-57158" y="3146425"/>
              <a:ext cx="36000" cy="0"/>
            </a:xfrm>
            <a:prstGeom prst="straightConnector1">
              <a:avLst/>
            </a:prstGeom>
            <a:noFill/>
            <a:ln cap="flat" cmpd="sng" w="9525">
              <a:solidFill>
                <a:schemeClr val="dk1"/>
              </a:solidFill>
              <a:prstDash val="solid"/>
              <a:round/>
              <a:headEnd len="sm" w="sm" type="none"/>
              <a:tailEnd len="sm" w="sm" type="none"/>
            </a:ln>
          </p:spPr>
        </p:cxnSp>
        <p:cxnSp>
          <p:nvCxnSpPr>
            <p:cNvPr id="125" name="Google Shape;125;p58"/>
            <p:cNvCxnSpPr/>
            <p:nvPr/>
          </p:nvCxnSpPr>
          <p:spPr>
            <a:xfrm rot="10800000">
              <a:off x="-57158" y="4585494"/>
              <a:ext cx="36000" cy="0"/>
            </a:xfrm>
            <a:prstGeom prst="straightConnector1">
              <a:avLst/>
            </a:prstGeom>
            <a:noFill/>
            <a:ln cap="flat" cmpd="sng" w="9525">
              <a:solidFill>
                <a:schemeClr val="dk1"/>
              </a:solidFill>
              <a:prstDash val="solid"/>
              <a:round/>
              <a:headEnd len="sm" w="sm" type="none"/>
              <a:tailEnd len="sm" w="sm" type="none"/>
            </a:ln>
          </p:spPr>
        </p:cxnSp>
      </p:grpSp>
      <p:pic>
        <p:nvPicPr>
          <p:cNvPr descr="OBC_Logo_Performance_BWp.png" id="126" name="Google Shape;126;p58"/>
          <p:cNvPicPr preferRelativeResize="0"/>
          <p:nvPr/>
        </p:nvPicPr>
        <p:blipFill rotWithShape="1">
          <a:blip r:embed="rId1">
            <a:alphaModFix/>
          </a:blip>
          <a:srcRect b="0" l="0" r="0" t="0"/>
          <a:stretch/>
        </p:blipFill>
        <p:spPr>
          <a:xfrm>
            <a:off x="0" y="816989"/>
            <a:ext cx="551696" cy="55169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30.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22.jpg"/><Relationship Id="rId9" Type="http://schemas.openxmlformats.org/officeDocument/2006/relationships/image" Target="../media/image57.jpg"/><Relationship Id="rId5" Type="http://schemas.openxmlformats.org/officeDocument/2006/relationships/image" Target="../media/image52.jpg"/><Relationship Id="rId6" Type="http://schemas.openxmlformats.org/officeDocument/2006/relationships/image" Target="../media/image90.png"/><Relationship Id="rId7" Type="http://schemas.openxmlformats.org/officeDocument/2006/relationships/image" Target="../media/image31.jpg"/><Relationship Id="rId8" Type="http://schemas.openxmlformats.org/officeDocument/2006/relationships/image" Target="../media/image25.jpg"/><Relationship Id="rId11" Type="http://schemas.openxmlformats.org/officeDocument/2006/relationships/chart" Target="../charts/chart1.xml"/><Relationship Id="rId10" Type="http://schemas.openxmlformats.org/officeDocument/2006/relationships/image" Target="../media/image5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46.png"/><Relationship Id="rId6" Type="http://schemas.openxmlformats.org/officeDocument/2006/relationships/image" Target="../media/image39.png"/><Relationship Id="rId7"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1.png"/><Relationship Id="rId4" Type="http://schemas.openxmlformats.org/officeDocument/2006/relationships/image" Target="../media/image53.jpg"/><Relationship Id="rId5" Type="http://schemas.openxmlformats.org/officeDocument/2006/relationships/image" Target="../media/image43.png"/><Relationship Id="rId6" Type="http://schemas.openxmlformats.org/officeDocument/2006/relationships/image" Target="../media/image49.png"/><Relationship Id="rId7" Type="http://schemas.openxmlformats.org/officeDocument/2006/relationships/image" Target="../media/image38.png"/><Relationship Id="rId8"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41.png"/><Relationship Id="rId5"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6.png"/><Relationship Id="rId4" Type="http://schemas.openxmlformats.org/officeDocument/2006/relationships/image" Target="../media/image7.png"/><Relationship Id="rId5" Type="http://schemas.openxmlformats.org/officeDocument/2006/relationships/image" Target="../media/image50.png"/><Relationship Id="rId6" Type="http://schemas.openxmlformats.org/officeDocument/2006/relationships/image" Target="../media/image56.png"/><Relationship Id="rId7"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9.png"/><Relationship Id="rId4" Type="http://schemas.openxmlformats.org/officeDocument/2006/relationships/image" Target="../media/image71.png"/><Relationship Id="rId5" Type="http://schemas.openxmlformats.org/officeDocument/2006/relationships/image" Target="../media/image83.png"/><Relationship Id="rId6"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63.png"/><Relationship Id="rId4" Type="http://schemas.openxmlformats.org/officeDocument/2006/relationships/image" Target="../media/image86.png"/><Relationship Id="rId9" Type="http://schemas.openxmlformats.org/officeDocument/2006/relationships/image" Target="../media/image7.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70.png"/><Relationship Id="rId8"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77.png"/><Relationship Id="rId5"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72.png"/><Relationship Id="rId9" Type="http://schemas.openxmlformats.org/officeDocument/2006/relationships/image" Target="../media/image76.png"/><Relationship Id="rId5" Type="http://schemas.openxmlformats.org/officeDocument/2006/relationships/image" Target="../media/image84.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8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hyperlink" Target="https://drive.google.com/file/d/1KdLXA_OBskqJyUgBUS2JMde6afpeXK5p/view?usp=drive_lin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88.png"/><Relationship Id="rId5"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351" name="Google Shape;351;p1"/>
          <p:cNvSpPr txBox="1"/>
          <p:nvPr/>
        </p:nvSpPr>
        <p:spPr>
          <a:xfrm>
            <a:off x="1876426" y="288579"/>
            <a:ext cx="67627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fr-FR" sz="3600" u="none" cap="none" strike="noStrike">
                <a:solidFill>
                  <a:srgbClr val="FF0000"/>
                </a:solidFill>
                <a:latin typeface="Calibri"/>
                <a:ea typeface="Calibri"/>
                <a:cs typeface="Calibri"/>
                <a:sym typeface="Calibri"/>
              </a:rPr>
              <a:t>AG EAT BASKET SAISON 2023-2024  </a:t>
            </a:r>
            <a:endParaRPr b="1" sz="3600">
              <a:solidFill>
                <a:srgbClr val="FF0000"/>
              </a:solidFill>
              <a:latin typeface="Calibri"/>
              <a:ea typeface="Calibri"/>
              <a:cs typeface="Calibri"/>
              <a:sym typeface="Calibri"/>
            </a:endParaRPr>
          </a:p>
        </p:txBody>
      </p:sp>
      <p:pic>
        <p:nvPicPr>
          <p:cNvPr descr="Logo&#10;&#10;Description automatically generated" id="352" name="Google Shape;352;p1"/>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353" name="Google Shape;353;p1"/>
          <p:cNvSpPr txBox="1"/>
          <p:nvPr/>
        </p:nvSpPr>
        <p:spPr>
          <a:xfrm>
            <a:off x="3486150" y="1064614"/>
            <a:ext cx="35433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rgbClr val="FF0000"/>
                </a:solidFill>
                <a:latin typeface="Calibri"/>
                <a:ea typeface="Calibri"/>
                <a:cs typeface="Calibri"/>
                <a:sym typeface="Calibri"/>
              </a:rPr>
              <a:t>Salle des Chênes – 28 juin </a:t>
            </a:r>
            <a:endParaRPr b="1" sz="2400">
              <a:solidFill>
                <a:srgbClr val="FF0000"/>
              </a:solidFill>
              <a:latin typeface="Calibri"/>
              <a:ea typeface="Calibri"/>
              <a:cs typeface="Calibri"/>
              <a:sym typeface="Calibri"/>
            </a:endParaRPr>
          </a:p>
        </p:txBody>
      </p:sp>
      <p:pic>
        <p:nvPicPr>
          <p:cNvPr id="354" name="Google Shape;354;p1"/>
          <p:cNvPicPr preferRelativeResize="0"/>
          <p:nvPr/>
        </p:nvPicPr>
        <p:blipFill rotWithShape="1">
          <a:blip r:embed="rId4">
            <a:alphaModFix/>
          </a:blip>
          <a:srcRect b="0" l="0" r="0" t="0"/>
          <a:stretch/>
        </p:blipFill>
        <p:spPr>
          <a:xfrm>
            <a:off x="461176" y="1894972"/>
            <a:ext cx="11269648" cy="4820323"/>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0"/>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pic>
        <p:nvPicPr>
          <p:cNvPr descr="Logo&#10;&#10;Description automatically generated" id="445" name="Google Shape;445;p10"/>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pic>
        <p:nvPicPr>
          <p:cNvPr id="446" name="Google Shape;446;p10"/>
          <p:cNvPicPr preferRelativeResize="0"/>
          <p:nvPr/>
        </p:nvPicPr>
        <p:blipFill rotWithShape="1">
          <a:blip r:embed="rId4">
            <a:alphaModFix/>
          </a:blip>
          <a:srcRect b="0" l="0" r="0" t="0"/>
          <a:stretch/>
        </p:blipFill>
        <p:spPr>
          <a:xfrm>
            <a:off x="293135" y="180893"/>
            <a:ext cx="8021169" cy="590632"/>
          </a:xfrm>
          <a:prstGeom prst="rect">
            <a:avLst/>
          </a:prstGeom>
          <a:noFill/>
          <a:ln>
            <a:noFill/>
          </a:ln>
        </p:spPr>
      </p:pic>
      <p:pic>
        <p:nvPicPr>
          <p:cNvPr id="447" name="Google Shape;447;p10"/>
          <p:cNvPicPr preferRelativeResize="0"/>
          <p:nvPr/>
        </p:nvPicPr>
        <p:blipFill rotWithShape="1">
          <a:blip r:embed="rId5">
            <a:alphaModFix/>
          </a:blip>
          <a:srcRect b="0" l="0" r="0" t="0"/>
          <a:stretch/>
        </p:blipFill>
        <p:spPr>
          <a:xfrm>
            <a:off x="594461" y="2638425"/>
            <a:ext cx="2024914" cy="176946"/>
          </a:xfrm>
          <a:prstGeom prst="rect">
            <a:avLst/>
          </a:prstGeom>
          <a:noFill/>
          <a:ln>
            <a:noFill/>
          </a:ln>
        </p:spPr>
      </p:pic>
      <p:pic>
        <p:nvPicPr>
          <p:cNvPr id="448" name="Google Shape;448;p10"/>
          <p:cNvPicPr preferRelativeResize="0"/>
          <p:nvPr/>
        </p:nvPicPr>
        <p:blipFill rotWithShape="1">
          <a:blip r:embed="rId6">
            <a:alphaModFix/>
          </a:blip>
          <a:srcRect b="0" l="0" r="0" t="0"/>
          <a:stretch/>
        </p:blipFill>
        <p:spPr>
          <a:xfrm>
            <a:off x="293135" y="771525"/>
            <a:ext cx="7747066" cy="5842674"/>
          </a:xfrm>
          <a:prstGeom prst="rect">
            <a:avLst/>
          </a:prstGeom>
          <a:noFill/>
          <a:ln>
            <a:noFill/>
          </a:ln>
        </p:spPr>
      </p:pic>
      <p:sp>
        <p:nvSpPr>
          <p:cNvPr id="449" name="Google Shape;449;p10"/>
          <p:cNvSpPr txBox="1"/>
          <p:nvPr/>
        </p:nvSpPr>
        <p:spPr>
          <a:xfrm>
            <a:off x="8143217" y="1769963"/>
            <a:ext cx="4151798" cy="2985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000">
                <a:solidFill>
                  <a:srgbClr val="FF0000"/>
                </a:solidFill>
                <a:latin typeface="Calibri"/>
                <a:ea typeface="Calibri"/>
                <a:cs typeface="Calibri"/>
                <a:sym typeface="Calibri"/>
              </a:rPr>
              <a:t>FIN SAISON 23-24 =&gt; 6 DEPARTS et changements </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Mathieu =&gt; </a:t>
            </a:r>
            <a:r>
              <a:rPr b="1" lang="fr-FR" sz="1600">
                <a:solidFill>
                  <a:srgbClr val="FF0000"/>
                </a:solidFill>
                <a:latin typeface="Calibri"/>
                <a:ea typeface="Calibri"/>
                <a:cs typeface="Calibri"/>
                <a:sym typeface="Calibri"/>
              </a:rPr>
              <a:t>Vice-Président + resp minibasket</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Nicolas =&gt; </a:t>
            </a:r>
            <a:r>
              <a:rPr b="1" lang="fr-FR" sz="1600">
                <a:solidFill>
                  <a:srgbClr val="FF0000"/>
                </a:solidFill>
                <a:latin typeface="Calibri"/>
                <a:ea typeface="Calibri"/>
                <a:cs typeface="Calibri"/>
                <a:sym typeface="Calibri"/>
              </a:rPr>
              <a:t>Resp buvette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Timothé ( pôle sportif )</a:t>
            </a:r>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Marion / Faustine ( animation/partenaires )</a:t>
            </a:r>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Fred =&gt; </a:t>
            </a:r>
            <a:r>
              <a:rPr b="1" lang="fr-FR" sz="1600">
                <a:solidFill>
                  <a:srgbClr val="FF0000"/>
                </a:solidFill>
                <a:latin typeface="Calibri"/>
                <a:ea typeface="Calibri"/>
                <a:cs typeface="Calibri"/>
                <a:sym typeface="Calibri"/>
              </a:rPr>
              <a:t>Partenaires</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Fabrice =&gt;  </a:t>
            </a:r>
            <a:r>
              <a:rPr b="1" lang="fr-FR" sz="1600">
                <a:solidFill>
                  <a:srgbClr val="FF0000"/>
                </a:solidFill>
                <a:latin typeface="Calibri"/>
                <a:ea typeface="Calibri"/>
                <a:cs typeface="Calibri"/>
                <a:sym typeface="Calibri"/>
              </a:rPr>
              <a:t>Directeur tournoi</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p:txBody>
      </p:sp>
      <p:sp>
        <p:nvSpPr>
          <p:cNvPr id="450" name="Google Shape;450;p10"/>
          <p:cNvSpPr txBox="1"/>
          <p:nvPr/>
        </p:nvSpPr>
        <p:spPr>
          <a:xfrm>
            <a:off x="8143217" y="4470816"/>
            <a:ext cx="3755648"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000">
                <a:solidFill>
                  <a:srgbClr val="FFC000"/>
                </a:solidFill>
                <a:latin typeface="Calibri"/>
                <a:ea typeface="Calibri"/>
                <a:cs typeface="Calibri"/>
                <a:sym typeface="Calibri"/>
              </a:rPr>
              <a:t>FIN SAISON 24-25 =&gt; 4 DEPARTS</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Sebastien =&gt; </a:t>
            </a:r>
            <a:r>
              <a:rPr b="1" lang="fr-FR" sz="1600">
                <a:solidFill>
                  <a:srgbClr val="FF0000"/>
                </a:solidFill>
                <a:latin typeface="Calibri"/>
                <a:ea typeface="Calibri"/>
                <a:cs typeface="Calibri"/>
                <a:sym typeface="Calibri"/>
              </a:rPr>
              <a:t>Président</a:t>
            </a:r>
            <a:r>
              <a:rPr b="1" lang="fr-FR"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Virginie =&gt; </a:t>
            </a:r>
            <a:r>
              <a:rPr b="1" lang="fr-FR" sz="1600">
                <a:solidFill>
                  <a:srgbClr val="FF0000"/>
                </a:solidFill>
                <a:latin typeface="Calibri"/>
                <a:ea typeface="Calibri"/>
                <a:cs typeface="Calibri"/>
                <a:sym typeface="Calibri"/>
              </a:rPr>
              <a:t>Secrétaire</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Vanessa =&gt; </a:t>
            </a:r>
            <a:r>
              <a:rPr b="1" lang="fr-FR" sz="1600">
                <a:solidFill>
                  <a:srgbClr val="FF0000"/>
                </a:solidFill>
                <a:latin typeface="Calibri"/>
                <a:ea typeface="Calibri"/>
                <a:cs typeface="Calibri"/>
                <a:sym typeface="Calibri"/>
              </a:rPr>
              <a:t>Trésorière adjointe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600">
                <a:solidFill>
                  <a:schemeClr val="dk1"/>
                </a:solidFill>
                <a:latin typeface="Calibri"/>
                <a:ea typeface="Calibri"/>
                <a:cs typeface="Calibri"/>
                <a:sym typeface="Calibri"/>
              </a:rPr>
              <a:t>. Laurent =&gt; </a:t>
            </a:r>
            <a:r>
              <a:rPr b="1" lang="fr-FR" sz="1600">
                <a:solidFill>
                  <a:srgbClr val="FF0000"/>
                </a:solidFill>
                <a:latin typeface="Calibri"/>
                <a:ea typeface="Calibri"/>
                <a:cs typeface="Calibri"/>
                <a:sym typeface="Calibri"/>
              </a:rPr>
              <a:t>Resp pôle sportif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1"/>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456" name="Google Shape;456;p11"/>
          <p:cNvSpPr txBox="1"/>
          <p:nvPr/>
        </p:nvSpPr>
        <p:spPr>
          <a:xfrm>
            <a:off x="1885950" y="2774600"/>
            <a:ext cx="938250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COMMISSION SPORTIVE  </a:t>
            </a:r>
            <a:endParaRPr b="1" sz="6000">
              <a:solidFill>
                <a:srgbClr val="FF0000"/>
              </a:solidFill>
              <a:latin typeface="Calibri"/>
              <a:ea typeface="Calibri"/>
              <a:cs typeface="Calibri"/>
              <a:sym typeface="Calibri"/>
            </a:endParaRPr>
          </a:p>
        </p:txBody>
      </p:sp>
      <p:pic>
        <p:nvPicPr>
          <p:cNvPr descr="Logo&#10;&#10;Description automatically generated" id="457" name="Google Shape;457;p11"/>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458" name="Google Shape;458;p11"/>
          <p:cNvSpPr txBox="1"/>
          <p:nvPr/>
        </p:nvSpPr>
        <p:spPr>
          <a:xfrm>
            <a:off x="923544" y="2959267"/>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③</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12"/>
          <p:cNvPicPr preferRelativeResize="0"/>
          <p:nvPr/>
        </p:nvPicPr>
        <p:blipFill rotWithShape="1">
          <a:blip r:embed="rId3">
            <a:alphaModFix/>
          </a:blip>
          <a:srcRect b="0" l="0" r="0" t="0"/>
          <a:stretch/>
        </p:blipFill>
        <p:spPr>
          <a:xfrm>
            <a:off x="9574213" y="0"/>
            <a:ext cx="2617787" cy="1736725"/>
          </a:xfrm>
          <a:prstGeom prst="rect">
            <a:avLst/>
          </a:prstGeom>
          <a:noFill/>
          <a:ln>
            <a:noFill/>
          </a:ln>
        </p:spPr>
      </p:pic>
      <p:sp>
        <p:nvSpPr>
          <p:cNvPr id="464" name="Google Shape;464;p12"/>
          <p:cNvSpPr txBox="1"/>
          <p:nvPr/>
        </p:nvSpPr>
        <p:spPr>
          <a:xfrm>
            <a:off x="4073525" y="720725"/>
            <a:ext cx="3497263" cy="831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800">
                <a:solidFill>
                  <a:schemeClr val="dk1"/>
                </a:solidFill>
                <a:latin typeface="Calibri"/>
                <a:ea typeface="Calibri"/>
                <a:cs typeface="Calibri"/>
                <a:sym typeface="Calibri"/>
              </a:rPr>
              <a:t>Pôle sportif</a:t>
            </a:r>
            <a:endParaRPr/>
          </a:p>
        </p:txBody>
      </p:sp>
      <p:sp>
        <p:nvSpPr>
          <p:cNvPr id="465" name="Google Shape;465;p12"/>
          <p:cNvSpPr txBox="1"/>
          <p:nvPr/>
        </p:nvSpPr>
        <p:spPr>
          <a:xfrm>
            <a:off x="579438" y="2071688"/>
            <a:ext cx="10487025" cy="449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800">
                <a:solidFill>
                  <a:schemeClr val="dk1"/>
                </a:solidFill>
                <a:latin typeface="Calibri"/>
                <a:ea typeface="Calibri"/>
                <a:cs typeface="Calibri"/>
                <a:sym typeface="Calibri"/>
              </a:rPr>
              <a:t>Bilan sportif :</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Des résultats encourageants qui demandent à être confirmés.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Le travail entrepris depuis 5 ou 6 ans au niveau des tous petits commence à porter ses fruits.</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Le niveau technique, particulièrement des U11 et U13, s’améliore très sensiblement. C’est un excellent marqueur.</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Parmi les réussites :</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b="1" lang="fr-FR" sz="1800">
                <a:solidFill>
                  <a:schemeClr val="dk1"/>
                </a:solidFill>
                <a:latin typeface="Calibri"/>
                <a:ea typeface="Calibri"/>
                <a:cs typeface="Calibri"/>
                <a:sym typeface="Calibri"/>
              </a:rPr>
              <a:t>U13F participation au tournoi qualificatif d’accession au niveau régional.</a:t>
            </a:r>
            <a:endParaRPr/>
          </a:p>
          <a:p>
            <a:pPr indent="0" lvl="0" marL="0" marR="0" rtl="0" algn="ctr">
              <a:lnSpc>
                <a:spcPct val="107000"/>
              </a:lnSpc>
              <a:spcBef>
                <a:spcPts val="800"/>
              </a:spcBef>
              <a:spcAft>
                <a:spcPts val="0"/>
              </a:spcAft>
              <a:buNone/>
            </a:pPr>
            <a:r>
              <a:rPr b="1" lang="fr-FR" sz="1800">
                <a:solidFill>
                  <a:schemeClr val="dk1"/>
                </a:solidFill>
                <a:latin typeface="Calibri"/>
                <a:ea typeface="Calibri"/>
                <a:cs typeface="Calibri"/>
                <a:sym typeface="Calibri"/>
              </a:rPr>
              <a:t>U15M Vainqueur du Challenge de l’Anjou</a:t>
            </a:r>
            <a:endParaRPr/>
          </a:p>
          <a:p>
            <a:pPr indent="0" lvl="0" marL="0" marR="0" rtl="0" algn="ctr">
              <a:lnSpc>
                <a:spcPct val="107000"/>
              </a:lnSpc>
              <a:spcBef>
                <a:spcPts val="800"/>
              </a:spcBef>
              <a:spcAft>
                <a:spcPts val="0"/>
              </a:spcAft>
              <a:buNone/>
            </a:pPr>
            <a:r>
              <a:rPr b="1" lang="fr-FR" sz="1800">
                <a:solidFill>
                  <a:schemeClr val="dk1"/>
                </a:solidFill>
                <a:latin typeface="Calibri"/>
                <a:ea typeface="Calibri"/>
                <a:cs typeface="Calibri"/>
                <a:sym typeface="Calibri"/>
              </a:rPr>
              <a:t>Liam Cesbron présélectionné dans l’équipe du Maine-et-Loire U13 M</a:t>
            </a:r>
            <a:endParaRPr/>
          </a:p>
          <a:p>
            <a:pPr indent="0" lvl="0" marL="0" marR="0" rtl="0" algn="l">
              <a:lnSpc>
                <a:spcPct val="107000"/>
              </a:lnSpc>
              <a:spcBef>
                <a:spcPts val="800"/>
              </a:spcBef>
              <a:spcAft>
                <a:spcPts val="0"/>
              </a:spcAft>
              <a:buNone/>
            </a:pPr>
            <a:r>
              <a:t/>
            </a:r>
            <a:endParaRPr i="1"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13"/>
          <p:cNvPicPr preferRelativeResize="0"/>
          <p:nvPr/>
        </p:nvPicPr>
        <p:blipFill rotWithShape="1">
          <a:blip r:embed="rId3">
            <a:alphaModFix/>
          </a:blip>
          <a:srcRect b="0" l="0" r="0" t="0"/>
          <a:stretch/>
        </p:blipFill>
        <p:spPr>
          <a:xfrm>
            <a:off x="414338" y="268288"/>
            <a:ext cx="2617787" cy="1736725"/>
          </a:xfrm>
          <a:prstGeom prst="rect">
            <a:avLst/>
          </a:prstGeom>
          <a:noFill/>
          <a:ln>
            <a:noFill/>
          </a:ln>
        </p:spPr>
      </p:pic>
      <p:sp>
        <p:nvSpPr>
          <p:cNvPr id="471" name="Google Shape;471;p13"/>
          <p:cNvSpPr txBox="1"/>
          <p:nvPr/>
        </p:nvSpPr>
        <p:spPr>
          <a:xfrm>
            <a:off x="4346575" y="720725"/>
            <a:ext cx="3498850" cy="831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800">
                <a:solidFill>
                  <a:schemeClr val="dk1"/>
                </a:solidFill>
                <a:latin typeface="Calibri"/>
                <a:ea typeface="Calibri"/>
                <a:cs typeface="Calibri"/>
                <a:sym typeface="Calibri"/>
              </a:rPr>
              <a:t>Pôle sportif</a:t>
            </a:r>
            <a:endParaRPr/>
          </a:p>
        </p:txBody>
      </p:sp>
      <p:sp>
        <p:nvSpPr>
          <p:cNvPr id="472" name="Google Shape;472;p13"/>
          <p:cNvSpPr txBox="1"/>
          <p:nvPr/>
        </p:nvSpPr>
        <p:spPr>
          <a:xfrm>
            <a:off x="614363" y="1660525"/>
            <a:ext cx="10963275" cy="68119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800">
                <a:solidFill>
                  <a:schemeClr val="dk1"/>
                </a:solidFill>
                <a:latin typeface="Calibri"/>
                <a:ea typeface="Calibri"/>
                <a:cs typeface="Calibri"/>
                <a:sym typeface="Calibri"/>
              </a:rPr>
              <a:t>Bilan Formation</a:t>
            </a:r>
            <a:endParaRPr/>
          </a:p>
          <a:p>
            <a:pPr indent="0" lvl="0" marL="0" marR="0" rtl="0" algn="ctr">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Toujours plus de formation des cadres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Avec notre CTC, nous étions cette saison centre de formation pour le DAE</a:t>
            </a:r>
            <a:endParaRPr/>
          </a:p>
          <a:p>
            <a:pPr indent="0" lvl="0" marL="0" marR="0" rtl="0" algn="ctr">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3 jeunes formés au DAE</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Gabrielle Boye, Lily Ana Gil, Rose Bourry</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5 jeunes formés au Brevet Fédéral Jeunes</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Hugo Chasseriau, Noha Madeleine, Noémie Pelletier, Marine Terrien, Justine Morille</a:t>
            </a:r>
            <a:endParaRPr/>
          </a:p>
          <a:p>
            <a:pPr indent="0" lvl="0" marL="0" marR="0" rtl="0" algn="ctr">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1 jeune formée au DETB (Diplôme d’entraineur territorial)</a:t>
            </a:r>
            <a:endParaRPr/>
          </a:p>
          <a:p>
            <a:pPr indent="0" lvl="0" marL="0" marR="0" rtl="0" algn="ctr">
              <a:lnSpc>
                <a:spcPct val="107000"/>
              </a:lnSpc>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Participation de nos cadres aux Rendez-vous entraineurs de CB le jeudi matin avec Laurent Vila, Fabrice Lefrançois et Régis Boissié</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Participation de nos cadres au colloque organisé par la CTC avec les  coachs Jacques Veneray et Antoine Rigaudeau</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Participation dans le cadre de la CTC au premier Open start 3X3 place Travot à Cholet ( 22 juin ) </a:t>
            </a:r>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14"/>
          <p:cNvPicPr preferRelativeResize="0"/>
          <p:nvPr/>
        </p:nvPicPr>
        <p:blipFill rotWithShape="1">
          <a:blip r:embed="rId3">
            <a:alphaModFix/>
          </a:blip>
          <a:srcRect b="0" l="0" r="0" t="0"/>
          <a:stretch/>
        </p:blipFill>
        <p:spPr>
          <a:xfrm>
            <a:off x="414338" y="268288"/>
            <a:ext cx="2617787" cy="1736725"/>
          </a:xfrm>
          <a:prstGeom prst="rect">
            <a:avLst/>
          </a:prstGeom>
          <a:noFill/>
          <a:ln>
            <a:noFill/>
          </a:ln>
        </p:spPr>
      </p:pic>
      <p:sp>
        <p:nvSpPr>
          <p:cNvPr id="478" name="Google Shape;478;p14"/>
          <p:cNvSpPr txBox="1"/>
          <p:nvPr/>
        </p:nvSpPr>
        <p:spPr>
          <a:xfrm>
            <a:off x="4346575" y="720725"/>
            <a:ext cx="3498850" cy="831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800">
                <a:solidFill>
                  <a:schemeClr val="dk1"/>
                </a:solidFill>
                <a:latin typeface="Calibri"/>
                <a:ea typeface="Calibri"/>
                <a:cs typeface="Calibri"/>
                <a:sym typeface="Calibri"/>
              </a:rPr>
              <a:t>Pôle sportif</a:t>
            </a:r>
            <a:endParaRPr/>
          </a:p>
        </p:txBody>
      </p:sp>
      <p:sp>
        <p:nvSpPr>
          <p:cNvPr id="479" name="Google Shape;479;p14"/>
          <p:cNvSpPr txBox="1"/>
          <p:nvPr/>
        </p:nvSpPr>
        <p:spPr>
          <a:xfrm>
            <a:off x="614363" y="2005013"/>
            <a:ext cx="10963275" cy="625792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lang="fr-FR" sz="1800">
                <a:solidFill>
                  <a:schemeClr val="dk1"/>
                </a:solidFill>
                <a:latin typeface="Calibri"/>
                <a:ea typeface="Calibri"/>
                <a:cs typeface="Calibri"/>
                <a:sym typeface="Calibri"/>
              </a:rPr>
              <a:t>LES OBJECTIFS pour la saison 24-25</a:t>
            </a:r>
            <a:endParaRPr/>
          </a:p>
          <a:p>
            <a:pPr indent="0" lvl="0" marL="0" marR="0" rtl="0" algn="ctr">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b="1" lang="fr-FR" sz="1800">
                <a:solidFill>
                  <a:schemeClr val="dk1"/>
                </a:solidFill>
                <a:latin typeface="Calibri"/>
                <a:ea typeface="Calibri"/>
                <a:cs typeface="Calibri"/>
                <a:sym typeface="Calibri"/>
              </a:rPr>
              <a:t>Sportif</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Avoir 4 équipes en Départemental 1 au 1</a:t>
            </a:r>
            <a:r>
              <a:rPr baseline="30000" lang="fr-FR" sz="1800">
                <a:solidFill>
                  <a:schemeClr val="dk1"/>
                </a:solidFill>
                <a:latin typeface="Calibri"/>
                <a:ea typeface="Calibri"/>
                <a:cs typeface="Calibri"/>
                <a:sym typeface="Calibri"/>
              </a:rPr>
              <a:t>er</a:t>
            </a:r>
            <a:r>
              <a:rPr lang="fr-FR" sz="1800">
                <a:solidFill>
                  <a:schemeClr val="dk1"/>
                </a:solidFill>
                <a:latin typeface="Calibri"/>
                <a:ea typeface="Calibri"/>
                <a:cs typeface="Calibri"/>
                <a:sym typeface="Calibri"/>
              </a:rPr>
              <a:t> janvier 2025</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Avoir 4 préselectionnés (ées) en équipe départementale</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Remporter un titre départemental et/ou une coupe</a:t>
            </a:r>
            <a:endParaRPr/>
          </a:p>
          <a:p>
            <a:pPr indent="0" lvl="0" marL="0" marR="0" rtl="0" algn="ctr">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b="1" lang="fr-FR" sz="1800">
                <a:solidFill>
                  <a:schemeClr val="dk1"/>
                </a:solidFill>
                <a:latin typeface="Calibri"/>
                <a:ea typeface="Calibri"/>
                <a:cs typeface="Calibri"/>
                <a:sym typeface="Calibri"/>
              </a:rPr>
              <a:t>Encadrement</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Former 8 DAE et 3 BF au cours de la saison 2024-2025</a:t>
            </a:r>
            <a:endParaRPr/>
          </a:p>
          <a:p>
            <a:pPr indent="0" lvl="0" marL="0" marR="0" rtl="0" algn="ctr">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b="1" lang="fr-FR" sz="1800">
                <a:solidFill>
                  <a:schemeClr val="dk1"/>
                </a:solidFill>
                <a:latin typeface="Calibri"/>
                <a:ea typeface="Calibri"/>
                <a:cs typeface="Calibri"/>
                <a:sym typeface="Calibri"/>
              </a:rPr>
              <a:t>Événementiel</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Tournoi du club (évidemment)</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Tournoi des familles 3X3</a:t>
            </a:r>
            <a:endParaRPr/>
          </a:p>
          <a:p>
            <a:pPr indent="0" lvl="0" marL="0" marR="0" rtl="0" algn="ctr">
              <a:lnSpc>
                <a:spcPct val="107000"/>
              </a:lnSpc>
              <a:spcBef>
                <a:spcPts val="0"/>
              </a:spcBef>
              <a:spcAft>
                <a:spcPts val="0"/>
              </a:spcAft>
              <a:buNone/>
            </a:pPr>
            <a:r>
              <a:rPr lang="fr-FR" sz="1800">
                <a:solidFill>
                  <a:schemeClr val="dk1"/>
                </a:solidFill>
                <a:latin typeface="Calibri"/>
                <a:ea typeface="Calibri"/>
                <a:cs typeface="Calibri"/>
                <a:sym typeface="Calibri"/>
              </a:rPr>
              <a:t>Open start 3X3 Cholet</a:t>
            </a:r>
            <a:endParaRPr/>
          </a:p>
          <a:p>
            <a:pPr indent="0" lvl="0" marL="0" marR="0" rtl="0" algn="ctr">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15"/>
          <p:cNvPicPr preferRelativeResize="0"/>
          <p:nvPr/>
        </p:nvPicPr>
        <p:blipFill rotWithShape="1">
          <a:blip r:embed="rId3">
            <a:alphaModFix/>
          </a:blip>
          <a:srcRect b="0" l="0" r="0" t="0"/>
          <a:stretch/>
        </p:blipFill>
        <p:spPr>
          <a:xfrm>
            <a:off x="414338" y="268288"/>
            <a:ext cx="2617787" cy="1736725"/>
          </a:xfrm>
          <a:prstGeom prst="rect">
            <a:avLst/>
          </a:prstGeom>
          <a:noFill/>
          <a:ln>
            <a:noFill/>
          </a:ln>
        </p:spPr>
      </p:pic>
      <p:sp>
        <p:nvSpPr>
          <p:cNvPr id="485" name="Google Shape;485;p15"/>
          <p:cNvSpPr txBox="1"/>
          <p:nvPr/>
        </p:nvSpPr>
        <p:spPr>
          <a:xfrm>
            <a:off x="4346575" y="720725"/>
            <a:ext cx="3498850" cy="831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800">
                <a:solidFill>
                  <a:schemeClr val="dk1"/>
                </a:solidFill>
                <a:latin typeface="Calibri"/>
                <a:ea typeface="Calibri"/>
                <a:cs typeface="Calibri"/>
                <a:sym typeface="Calibri"/>
              </a:rPr>
              <a:t>Pôle sportif</a:t>
            </a:r>
            <a:endParaRPr/>
          </a:p>
        </p:txBody>
      </p:sp>
      <p:sp>
        <p:nvSpPr>
          <p:cNvPr id="486" name="Google Shape;486;p15"/>
          <p:cNvSpPr txBox="1"/>
          <p:nvPr/>
        </p:nvSpPr>
        <p:spPr>
          <a:xfrm>
            <a:off x="579438" y="1697038"/>
            <a:ext cx="10487025" cy="43703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chemeClr val="dk1"/>
                </a:solidFill>
                <a:latin typeface="Calibri"/>
                <a:ea typeface="Calibri"/>
                <a:cs typeface="Calibri"/>
                <a:sym typeface="Calibri"/>
              </a:rPr>
              <a:t>Résumons :</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fr-FR" sz="2400">
                <a:solidFill>
                  <a:schemeClr val="dk1"/>
                </a:solidFill>
                <a:latin typeface="Calibri"/>
                <a:ea typeface="Calibri"/>
                <a:cs typeface="Calibri"/>
                <a:sym typeface="Calibri"/>
              </a:rPr>
              <a:t>Pour nos jeunes :</a:t>
            </a:r>
            <a:endParaRPr/>
          </a:p>
          <a:p>
            <a:pPr indent="0" lvl="0" marL="0" marR="0" rtl="0" algn="ctr">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ctr">
              <a:spcBef>
                <a:spcPts val="0"/>
              </a:spcBef>
              <a:spcAft>
                <a:spcPts val="0"/>
              </a:spcAft>
              <a:buNone/>
            </a:pPr>
            <a:r>
              <a:rPr b="1" lang="fr-FR" sz="2400">
                <a:solidFill>
                  <a:srgbClr val="FF0000"/>
                </a:solidFill>
                <a:latin typeface="Calibri"/>
                <a:ea typeface="Calibri"/>
                <a:cs typeface="Calibri"/>
                <a:sym typeface="Calibri"/>
              </a:rPr>
              <a:t>Je conserve avant tout, le plaisir de jouer au basket tout en gagnant en motivation pour progresser.</a:t>
            </a:r>
            <a:endParaRPr/>
          </a:p>
          <a:p>
            <a:pPr indent="0" lvl="0" marL="0" marR="0" rtl="0" algn="ctr">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ctr">
              <a:spcBef>
                <a:spcPts val="0"/>
              </a:spcBef>
              <a:spcAft>
                <a:spcPts val="0"/>
              </a:spcAft>
              <a:buNone/>
            </a:pPr>
            <a:r>
              <a:rPr lang="fr-FR" sz="2400">
                <a:solidFill>
                  <a:schemeClr val="dk1"/>
                </a:solidFill>
                <a:latin typeface="Calibri"/>
                <a:ea typeface="Calibri"/>
                <a:cs typeface="Calibri"/>
                <a:sym typeface="Calibri"/>
              </a:rPr>
              <a:t>Pour nos jeunes cadres,</a:t>
            </a:r>
            <a:endParaRPr/>
          </a:p>
          <a:p>
            <a:pPr indent="0" lvl="0" marL="0" marR="0" rtl="0" algn="ctr">
              <a:spcBef>
                <a:spcPts val="0"/>
              </a:spcBef>
              <a:spcAft>
                <a:spcPts val="0"/>
              </a:spcAft>
              <a:buNone/>
            </a:pPr>
            <a:r>
              <a:rPr lang="fr-FR" sz="2400">
                <a:solidFill>
                  <a:schemeClr val="dk1"/>
                </a:solidFill>
                <a:latin typeface="Calibri"/>
                <a:ea typeface="Calibri"/>
                <a:cs typeface="Calibri"/>
                <a:sym typeface="Calibri"/>
              </a:rPr>
              <a:t>S’imprégner de cette devise :</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b="1" lang="fr-FR" sz="2400">
                <a:solidFill>
                  <a:srgbClr val="FF0000"/>
                </a:solidFill>
                <a:latin typeface="Calibri"/>
                <a:ea typeface="Calibri"/>
                <a:cs typeface="Calibri"/>
                <a:sym typeface="Calibri"/>
              </a:rPr>
              <a:t>Pour les jeunes que j’encadre : Je me forme,  je suis inspirant et inspiré !</a:t>
            </a:r>
            <a:endParaRPr/>
          </a:p>
          <a:p>
            <a:pPr indent="0" lvl="0" marL="0" marR="0" rtl="0" algn="ctr">
              <a:spcBef>
                <a:spcPts val="0"/>
              </a:spcBef>
              <a:spcAft>
                <a:spcPts val="0"/>
              </a:spcAft>
              <a:buNone/>
            </a:pPr>
            <a:r>
              <a:rPr b="1" lang="fr-FR" sz="1400">
                <a:solidFill>
                  <a:schemeClr val="dk1"/>
                </a:solidFill>
                <a:latin typeface="Calibri"/>
                <a:ea typeface="Calibri"/>
                <a:cs typeface="Calibri"/>
                <a:sym typeface="Calibri"/>
              </a:rPr>
              <a:t>(Jacques Verneray coach international)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grpSp>
        <p:nvGrpSpPr>
          <p:cNvPr id="491" name="Google Shape;491;p16"/>
          <p:cNvGrpSpPr/>
          <p:nvPr/>
        </p:nvGrpSpPr>
        <p:grpSpPr>
          <a:xfrm>
            <a:off x="61913" y="49213"/>
            <a:ext cx="12068175" cy="6689725"/>
            <a:chOff x="61772" y="48810"/>
            <a:chExt cx="12068456" cy="6690915"/>
          </a:xfrm>
        </p:grpSpPr>
        <p:sp>
          <p:nvSpPr>
            <p:cNvPr id="492" name="Google Shape;492;p16"/>
            <p:cNvSpPr txBox="1"/>
            <p:nvPr/>
          </p:nvSpPr>
          <p:spPr>
            <a:xfrm>
              <a:off x="3055938" y="362882"/>
              <a:ext cx="547846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55A11"/>
                </a:buClr>
                <a:buSzPts val="4000"/>
                <a:buFont typeface="Arial"/>
                <a:buNone/>
              </a:pPr>
              <a:r>
                <a:rPr b="1" lang="fr-FR" sz="4000">
                  <a:solidFill>
                    <a:srgbClr val="C55A11"/>
                  </a:solidFill>
                  <a:latin typeface="Bookman Old Style"/>
                  <a:ea typeface="Bookman Old Style"/>
                  <a:cs typeface="Bookman Old Style"/>
                  <a:sym typeface="Bookman Old Style"/>
                </a:rPr>
                <a:t>MiniBasket </a:t>
              </a:r>
              <a:r>
                <a:rPr b="1" lang="fr-FR" sz="4000">
                  <a:solidFill>
                    <a:srgbClr val="C55A11"/>
                  </a:solidFill>
                  <a:latin typeface="Calibri"/>
                  <a:ea typeface="Calibri"/>
                  <a:cs typeface="Calibri"/>
                  <a:sym typeface="Calibri"/>
                </a:rPr>
                <a:t>(U7-U9-U11)</a:t>
              </a:r>
              <a:endParaRPr/>
            </a:p>
          </p:txBody>
        </p:sp>
        <p:pic>
          <p:nvPicPr>
            <p:cNvPr id="493" name="Google Shape;493;p16"/>
            <p:cNvPicPr preferRelativeResize="0"/>
            <p:nvPr/>
          </p:nvPicPr>
          <p:blipFill rotWithShape="1">
            <a:blip r:embed="rId3">
              <a:alphaModFix/>
            </a:blip>
            <a:srcRect b="0" l="0" r="0" t="0"/>
            <a:stretch/>
          </p:blipFill>
          <p:spPr>
            <a:xfrm>
              <a:off x="10506215" y="50397"/>
              <a:ext cx="1624013" cy="2398713"/>
            </a:xfrm>
            <a:prstGeom prst="rect">
              <a:avLst/>
            </a:prstGeom>
            <a:noFill/>
            <a:ln>
              <a:noFill/>
            </a:ln>
          </p:spPr>
        </p:pic>
        <p:pic>
          <p:nvPicPr>
            <p:cNvPr id="494" name="Google Shape;494;p16"/>
            <p:cNvPicPr preferRelativeResize="0"/>
            <p:nvPr/>
          </p:nvPicPr>
          <p:blipFill rotWithShape="1">
            <a:blip r:embed="rId4">
              <a:alphaModFix/>
            </a:blip>
            <a:srcRect b="0" l="0" r="0" t="0"/>
            <a:stretch/>
          </p:blipFill>
          <p:spPr>
            <a:xfrm>
              <a:off x="61772" y="48810"/>
              <a:ext cx="1624013" cy="2400300"/>
            </a:xfrm>
            <a:prstGeom prst="rect">
              <a:avLst/>
            </a:prstGeom>
            <a:noFill/>
            <a:ln>
              <a:noFill/>
            </a:ln>
          </p:spPr>
        </p:pic>
        <p:grpSp>
          <p:nvGrpSpPr>
            <p:cNvPr id="495" name="Google Shape;495;p16"/>
            <p:cNvGrpSpPr/>
            <p:nvPr/>
          </p:nvGrpSpPr>
          <p:grpSpPr>
            <a:xfrm>
              <a:off x="160338" y="1248960"/>
              <a:ext cx="11869737" cy="5490765"/>
              <a:chOff x="160338" y="1248960"/>
              <a:chExt cx="11869737" cy="5490765"/>
            </a:xfrm>
          </p:grpSpPr>
          <p:pic>
            <p:nvPicPr>
              <p:cNvPr id="496" name="Google Shape;496;p16"/>
              <p:cNvPicPr preferRelativeResize="0"/>
              <p:nvPr/>
            </p:nvPicPr>
            <p:blipFill rotWithShape="1">
              <a:blip r:embed="rId5">
                <a:alphaModFix/>
              </a:blip>
              <a:srcRect b="0" l="0" r="0" t="0"/>
              <a:stretch/>
            </p:blipFill>
            <p:spPr>
              <a:xfrm>
                <a:off x="6638271" y="1287664"/>
                <a:ext cx="3721100" cy="2479675"/>
              </a:xfrm>
              <a:prstGeom prst="rect">
                <a:avLst/>
              </a:prstGeom>
              <a:noFill/>
              <a:ln>
                <a:noFill/>
              </a:ln>
            </p:spPr>
          </p:pic>
          <p:pic>
            <p:nvPicPr>
              <p:cNvPr id="497" name="Google Shape;497;p16"/>
              <p:cNvPicPr preferRelativeResize="0"/>
              <p:nvPr/>
            </p:nvPicPr>
            <p:blipFill rotWithShape="1">
              <a:blip r:embed="rId6">
                <a:alphaModFix/>
              </a:blip>
              <a:srcRect b="0" l="0" r="0" t="0"/>
              <a:stretch/>
            </p:blipFill>
            <p:spPr>
              <a:xfrm>
                <a:off x="1822817" y="1248960"/>
                <a:ext cx="3277563" cy="1304925"/>
              </a:xfrm>
              <a:prstGeom prst="rect">
                <a:avLst/>
              </a:prstGeom>
              <a:noFill/>
              <a:ln>
                <a:noFill/>
              </a:ln>
            </p:spPr>
          </p:pic>
          <p:pic>
            <p:nvPicPr>
              <p:cNvPr id="498" name="Google Shape;498;p16"/>
              <p:cNvPicPr preferRelativeResize="0"/>
              <p:nvPr/>
            </p:nvPicPr>
            <p:blipFill rotWithShape="1">
              <a:blip r:embed="rId7">
                <a:alphaModFix/>
              </a:blip>
              <a:srcRect b="0" l="10313" r="16561" t="0"/>
              <a:stretch/>
            </p:blipFill>
            <p:spPr>
              <a:xfrm>
                <a:off x="3213864" y="2669990"/>
                <a:ext cx="3277563" cy="2015756"/>
              </a:xfrm>
              <a:prstGeom prst="rect">
                <a:avLst/>
              </a:prstGeom>
              <a:noFill/>
              <a:ln>
                <a:noFill/>
              </a:ln>
            </p:spPr>
          </p:pic>
          <p:pic>
            <p:nvPicPr>
              <p:cNvPr id="499" name="Google Shape;499;p16"/>
              <p:cNvPicPr preferRelativeResize="0"/>
              <p:nvPr/>
            </p:nvPicPr>
            <p:blipFill rotWithShape="1">
              <a:blip r:embed="rId8">
                <a:alphaModFix/>
              </a:blip>
              <a:srcRect b="0" l="0" r="0" t="0"/>
              <a:stretch/>
            </p:blipFill>
            <p:spPr>
              <a:xfrm>
                <a:off x="1417545" y="4873225"/>
                <a:ext cx="4135484" cy="1860744"/>
              </a:xfrm>
              <a:prstGeom prst="rect">
                <a:avLst/>
              </a:prstGeom>
              <a:noFill/>
              <a:ln>
                <a:noFill/>
              </a:ln>
            </p:spPr>
          </p:pic>
          <p:pic>
            <p:nvPicPr>
              <p:cNvPr id="500" name="Google Shape;500;p16"/>
              <p:cNvPicPr preferRelativeResize="0"/>
              <p:nvPr/>
            </p:nvPicPr>
            <p:blipFill rotWithShape="1">
              <a:blip r:embed="rId9">
                <a:alphaModFix/>
              </a:blip>
              <a:srcRect b="0" l="0" r="0" t="0"/>
              <a:stretch/>
            </p:blipFill>
            <p:spPr>
              <a:xfrm>
                <a:off x="160338" y="2728093"/>
                <a:ext cx="2850356" cy="1899551"/>
              </a:xfrm>
              <a:prstGeom prst="rect">
                <a:avLst/>
              </a:prstGeom>
              <a:noFill/>
              <a:ln>
                <a:noFill/>
              </a:ln>
            </p:spPr>
          </p:pic>
          <p:pic>
            <p:nvPicPr>
              <p:cNvPr id="501" name="Google Shape;501;p16"/>
              <p:cNvPicPr preferRelativeResize="0"/>
              <p:nvPr/>
            </p:nvPicPr>
            <p:blipFill rotWithShape="1">
              <a:blip r:embed="rId10">
                <a:alphaModFix/>
              </a:blip>
              <a:srcRect b="0" l="3548" r="0" t="26043"/>
              <a:stretch/>
            </p:blipFill>
            <p:spPr>
              <a:xfrm>
                <a:off x="6638972" y="3984236"/>
                <a:ext cx="5391103" cy="2755489"/>
              </a:xfrm>
              <a:prstGeom prst="rect">
                <a:avLst/>
              </a:prstGeom>
              <a:noFill/>
              <a:ln>
                <a:noFill/>
              </a:ln>
            </p:spPr>
          </p:pic>
        </p:grpSp>
      </p:grpSp>
      <p:graphicFrame>
        <p:nvGraphicFramePr>
          <p:cNvPr id="502" name="Google Shape;502;p16"/>
          <p:cNvGraphicFramePr/>
          <p:nvPr/>
        </p:nvGraphicFramePr>
        <p:xfrm>
          <a:off x="2391504" y="1361723"/>
          <a:ext cx="7226429" cy="4247317"/>
        </p:xfrm>
        <a:graphic>
          <a:graphicData uri="http://schemas.openxmlformats.org/drawingml/2006/chart">
            <c:chart r:id="rId11"/>
          </a:graphicData>
        </a:graphic>
      </p:graphicFrame>
      <p:sp>
        <p:nvSpPr>
          <p:cNvPr id="503" name="Google Shape;503;p16"/>
          <p:cNvSpPr txBox="1"/>
          <p:nvPr/>
        </p:nvSpPr>
        <p:spPr>
          <a:xfrm>
            <a:off x="2390775" y="1350963"/>
            <a:ext cx="7227888" cy="4248150"/>
          </a:xfrm>
          <a:prstGeom prst="rect">
            <a:avLst/>
          </a:prstGeom>
          <a:solidFill>
            <a:schemeClr val="lt1"/>
          </a:solidFill>
          <a:ln cap="flat" cmpd="sng" w="381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3200">
                <a:solidFill>
                  <a:srgbClr val="C55A11"/>
                </a:solidFill>
                <a:latin typeface="Calibri"/>
                <a:ea typeface="Calibri"/>
                <a:cs typeface="Calibri"/>
                <a:sym typeface="Calibri"/>
              </a:rPr>
              <a:t>Championnat</a:t>
            </a:r>
            <a:endParaRPr/>
          </a:p>
          <a:p>
            <a:pPr indent="0" lvl="0" marL="0" marR="0" rtl="0" algn="ctr">
              <a:spcBef>
                <a:spcPts val="0"/>
              </a:spcBef>
              <a:spcAft>
                <a:spcPts val="0"/>
              </a:spcAft>
              <a:buNone/>
            </a:pPr>
            <a:r>
              <a:t/>
            </a:r>
            <a:endParaRPr b="1" sz="1400">
              <a:solidFill>
                <a:srgbClr val="C55A11"/>
              </a:solidFill>
              <a:latin typeface="Calibri"/>
              <a:ea typeface="Calibri"/>
              <a:cs typeface="Calibri"/>
              <a:sym typeface="Calibri"/>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U9F1 – D3</a:t>
            </a:r>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U9F2 – D4</a:t>
            </a:r>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U9M1 – D1</a:t>
            </a:r>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U9M2 – D2</a:t>
            </a:r>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U9M3 – D3</a:t>
            </a:r>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U11F1 – D1</a:t>
            </a:r>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U11F2 – D2</a:t>
            </a:r>
            <a:endParaRPr/>
          </a:p>
          <a:p>
            <a:pPr indent="-457200" lvl="0" marL="457200" marR="0" rtl="0" algn="ctr">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U11M – D3</a:t>
            </a:r>
            <a:endParaRPr/>
          </a:p>
        </p:txBody>
      </p:sp>
      <p:sp>
        <p:nvSpPr>
          <p:cNvPr id="504" name="Google Shape;504;p16"/>
          <p:cNvSpPr txBox="1"/>
          <p:nvPr/>
        </p:nvSpPr>
        <p:spPr>
          <a:xfrm>
            <a:off x="2390775" y="1339850"/>
            <a:ext cx="7227888" cy="4340225"/>
          </a:xfrm>
          <a:prstGeom prst="rect">
            <a:avLst/>
          </a:prstGeom>
          <a:solidFill>
            <a:schemeClr val="lt1"/>
          </a:solidFill>
          <a:ln cap="flat" cmpd="sng" w="381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3200">
                <a:solidFill>
                  <a:srgbClr val="C55A11"/>
                </a:solidFill>
                <a:latin typeface="Calibri"/>
                <a:ea typeface="Calibri"/>
                <a:cs typeface="Calibri"/>
                <a:sym typeface="Calibri"/>
              </a:rPr>
              <a:t>OBE – Opération Basket École</a:t>
            </a:r>
            <a:endParaRPr/>
          </a:p>
          <a:p>
            <a:pPr indent="0" lvl="0" marL="0" marR="0" rtl="0" algn="ctr">
              <a:spcBef>
                <a:spcPts val="0"/>
              </a:spcBef>
              <a:spcAft>
                <a:spcPts val="0"/>
              </a:spcAft>
              <a:buNone/>
            </a:pPr>
            <a:r>
              <a:t/>
            </a:r>
            <a:endParaRPr b="1" sz="1200" u="sng">
              <a:solidFill>
                <a:srgbClr val="C55A11"/>
              </a:solidFill>
              <a:latin typeface="Calibri"/>
              <a:ea typeface="Calibri"/>
              <a:cs typeface="Calibri"/>
              <a:sym typeface="Calibri"/>
            </a:endParaRPr>
          </a:p>
          <a:p>
            <a:pPr indent="-457200" lvl="0" marL="457200" marR="0" rtl="0" algn="l">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4 séances par école classe CP et GS</a:t>
            </a:r>
            <a:endParaRPr/>
          </a:p>
          <a:p>
            <a:pPr indent="-279400" lvl="0" marL="457200" marR="0" rtl="0" algn="l">
              <a:spcBef>
                <a:spcPts val="0"/>
              </a:spcBef>
              <a:spcAft>
                <a:spcPts val="0"/>
              </a:spcAft>
              <a:buClr>
                <a:schemeClr val="dk1"/>
              </a:buClr>
              <a:buSzPts val="2800"/>
              <a:buFont typeface="Noto Sans Symbols"/>
              <a:buNone/>
            </a:pPr>
            <a:r>
              <a:t/>
            </a:r>
            <a:endParaRPr b="1" sz="2800">
              <a:solidFill>
                <a:srgbClr val="C55A11"/>
              </a:solidFill>
              <a:latin typeface="Calibri"/>
              <a:ea typeface="Calibri"/>
              <a:cs typeface="Calibri"/>
              <a:sym typeface="Calibri"/>
            </a:endParaRPr>
          </a:p>
          <a:p>
            <a:pPr indent="-457200" lvl="0" marL="457200" marR="0" rtl="0" algn="l">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Ecoles de la Tessoualle</a:t>
            </a:r>
            <a:endParaRPr/>
          </a:p>
          <a:p>
            <a:pPr indent="-279400" lvl="0" marL="457200" marR="0" rtl="0" algn="l">
              <a:spcBef>
                <a:spcPts val="0"/>
              </a:spcBef>
              <a:spcAft>
                <a:spcPts val="0"/>
              </a:spcAft>
              <a:buClr>
                <a:schemeClr val="dk1"/>
              </a:buClr>
              <a:buSzPts val="2800"/>
              <a:buFont typeface="Noto Sans Symbols"/>
              <a:buNone/>
            </a:pPr>
            <a:r>
              <a:t/>
            </a:r>
            <a:endParaRPr b="1" sz="2800">
              <a:solidFill>
                <a:srgbClr val="C55A11"/>
              </a:solidFill>
              <a:latin typeface="Calibri"/>
              <a:ea typeface="Calibri"/>
              <a:cs typeface="Calibri"/>
              <a:sym typeface="Calibri"/>
            </a:endParaRPr>
          </a:p>
          <a:p>
            <a:pPr indent="-457200" lvl="0" marL="457200" marR="0" rtl="0" algn="l">
              <a:spcBef>
                <a:spcPts val="0"/>
              </a:spcBef>
              <a:spcAft>
                <a:spcPts val="0"/>
              </a:spcAft>
              <a:buClr>
                <a:srgbClr val="C55A11"/>
              </a:buClr>
              <a:buSzPts val="2800"/>
              <a:buFont typeface="Noto Sans Symbols"/>
              <a:buChar char="❖"/>
            </a:pPr>
            <a:r>
              <a:rPr b="1" lang="fr-FR" sz="2800">
                <a:solidFill>
                  <a:srgbClr val="C55A11"/>
                </a:solidFill>
                <a:latin typeface="Calibri"/>
                <a:ea typeface="Calibri"/>
                <a:cs typeface="Calibri"/>
                <a:sym typeface="Calibri"/>
              </a:rPr>
              <a:t>2 séances sur les 4 animés par nos entraineurs</a:t>
            </a:r>
            <a:endParaRPr/>
          </a:p>
          <a:p>
            <a:pPr indent="-279400" lvl="0" marL="457200" marR="0" rtl="0" algn="l">
              <a:spcBef>
                <a:spcPts val="0"/>
              </a:spcBef>
              <a:spcAft>
                <a:spcPts val="0"/>
              </a:spcAft>
              <a:buClr>
                <a:schemeClr val="dk1"/>
              </a:buClr>
              <a:buSzPts val="2800"/>
              <a:buFont typeface="Noto Sans Symbols"/>
              <a:buNone/>
            </a:pPr>
            <a:r>
              <a:t/>
            </a:r>
            <a:endParaRPr b="1" sz="2800">
              <a:solidFill>
                <a:srgbClr val="C55A11"/>
              </a:solidFill>
              <a:latin typeface="Calibri"/>
              <a:ea typeface="Calibri"/>
              <a:cs typeface="Calibri"/>
              <a:sym typeface="Calibri"/>
            </a:endParaRPr>
          </a:p>
          <a:p>
            <a:pPr indent="0" lvl="0" marL="0" marR="0" rtl="0" algn="l">
              <a:spcBef>
                <a:spcPts val="0"/>
              </a:spcBef>
              <a:spcAft>
                <a:spcPts val="0"/>
              </a:spcAft>
              <a:buNone/>
            </a:pPr>
            <a:r>
              <a:rPr b="1" lang="fr-FR" sz="2800">
                <a:solidFill>
                  <a:srgbClr val="C55A11"/>
                </a:solidFill>
                <a:latin typeface="Calibri"/>
                <a:ea typeface="Calibri"/>
                <a:cs typeface="Calibri"/>
                <a:sym typeface="Calibri"/>
              </a:rPr>
              <a:t>Total = 78 élèves (193 élèves – 2022-2023)</a:t>
            </a:r>
            <a:endParaRPr/>
          </a:p>
        </p:txBody>
      </p:sp>
      <p:sp>
        <p:nvSpPr>
          <p:cNvPr id="505" name="Google Shape;505;p16"/>
          <p:cNvSpPr txBox="1"/>
          <p:nvPr/>
        </p:nvSpPr>
        <p:spPr>
          <a:xfrm>
            <a:off x="2386013" y="1335088"/>
            <a:ext cx="7226300" cy="4340225"/>
          </a:xfrm>
          <a:prstGeom prst="rect">
            <a:avLst/>
          </a:prstGeom>
          <a:solidFill>
            <a:schemeClr val="lt1"/>
          </a:solidFill>
          <a:ln cap="flat" cmpd="sng" w="381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3200">
                <a:solidFill>
                  <a:srgbClr val="C55A11"/>
                </a:solidFill>
                <a:latin typeface="Calibri"/>
                <a:ea typeface="Calibri"/>
                <a:cs typeface="Calibri"/>
                <a:sym typeface="Calibri"/>
              </a:rPr>
              <a:t>Evènements 2023-2024</a:t>
            </a:r>
            <a:endParaRPr/>
          </a:p>
          <a:p>
            <a:pPr indent="0" lvl="0" marL="0" marR="0" rtl="0" algn="ctr">
              <a:spcBef>
                <a:spcPts val="0"/>
              </a:spcBef>
              <a:spcAft>
                <a:spcPts val="0"/>
              </a:spcAft>
              <a:buNone/>
            </a:pPr>
            <a:r>
              <a:t/>
            </a:r>
            <a:endParaRPr b="1" sz="2000" u="sng">
              <a:solidFill>
                <a:srgbClr val="C55A11"/>
              </a:solidFill>
              <a:latin typeface="Calibri"/>
              <a:ea typeface="Calibri"/>
              <a:cs typeface="Calibri"/>
              <a:sym typeface="Calibri"/>
            </a:endParaRPr>
          </a:p>
          <a:p>
            <a:pPr indent="-342900" lvl="1" marL="800100" marR="0" rtl="0" algn="ctr">
              <a:spcBef>
                <a:spcPts val="0"/>
              </a:spcBef>
              <a:spcAft>
                <a:spcPts val="0"/>
              </a:spcAft>
              <a:buClr>
                <a:srgbClr val="C55A11"/>
              </a:buClr>
              <a:buSzPts val="2400"/>
              <a:buFont typeface="Noto Sans Symbols"/>
              <a:buChar char="❖"/>
            </a:pPr>
            <a:r>
              <a:rPr b="1" i="0" lang="fr-FR" sz="2400" u="none" cap="none" strike="noStrike">
                <a:solidFill>
                  <a:srgbClr val="C55A11"/>
                </a:solidFill>
                <a:latin typeface="Calibri"/>
                <a:ea typeface="Calibri"/>
                <a:cs typeface="Calibri"/>
                <a:sym typeface="Calibri"/>
              </a:rPr>
              <a:t>Père Noël du baby basket (U7)</a:t>
            </a:r>
            <a:endParaRPr/>
          </a:p>
          <a:p>
            <a:pPr indent="-342900" lvl="1" marL="800100" marR="0" rtl="0" algn="ctr">
              <a:spcBef>
                <a:spcPts val="0"/>
              </a:spcBef>
              <a:spcAft>
                <a:spcPts val="0"/>
              </a:spcAft>
              <a:buClr>
                <a:srgbClr val="C55A11"/>
              </a:buClr>
              <a:buSzPts val="2400"/>
              <a:buFont typeface="Noto Sans Symbols"/>
              <a:buChar char="❖"/>
            </a:pPr>
            <a:r>
              <a:rPr b="1" i="0" lang="fr-FR" sz="2400" u="none" cap="none" strike="noStrike">
                <a:solidFill>
                  <a:srgbClr val="C55A11"/>
                </a:solidFill>
                <a:latin typeface="Calibri"/>
                <a:ea typeface="Calibri"/>
                <a:cs typeface="Calibri"/>
                <a:sym typeface="Calibri"/>
              </a:rPr>
              <a:t>Père Noël de l’EAT Basket (U7-U9-U11)</a:t>
            </a:r>
            <a:endParaRPr/>
          </a:p>
          <a:p>
            <a:pPr indent="-342900" lvl="1" marL="800100" marR="0" rtl="0" algn="ctr">
              <a:spcBef>
                <a:spcPts val="0"/>
              </a:spcBef>
              <a:spcAft>
                <a:spcPts val="0"/>
              </a:spcAft>
              <a:buClr>
                <a:srgbClr val="C55A11"/>
              </a:buClr>
              <a:buSzPts val="2400"/>
              <a:buFont typeface="Noto Sans Symbols"/>
              <a:buChar char="❖"/>
            </a:pPr>
            <a:r>
              <a:rPr b="1" i="0" lang="fr-FR" sz="2400" u="none" cap="none" strike="noStrike">
                <a:solidFill>
                  <a:srgbClr val="C55A11"/>
                </a:solidFill>
                <a:latin typeface="Calibri"/>
                <a:ea typeface="Calibri"/>
                <a:cs typeface="Calibri"/>
                <a:sym typeface="Calibri"/>
              </a:rPr>
              <a:t>Plateaux U7 réalisés : A domicile, Au Puy, à Trémentines, aux Cerqueux et à Cholet</a:t>
            </a:r>
            <a:endParaRPr/>
          </a:p>
          <a:p>
            <a:pPr indent="-342900" lvl="1" marL="800100" marR="0" rtl="0" algn="ctr">
              <a:spcBef>
                <a:spcPts val="0"/>
              </a:spcBef>
              <a:spcAft>
                <a:spcPts val="0"/>
              </a:spcAft>
              <a:buClr>
                <a:srgbClr val="C55A11"/>
              </a:buClr>
              <a:buSzPts val="2400"/>
              <a:buFont typeface="Noto Sans Symbols"/>
              <a:buChar char="❖"/>
            </a:pPr>
            <a:r>
              <a:rPr b="1" i="0" lang="fr-FR" sz="2400" u="none" cap="none" strike="noStrike">
                <a:solidFill>
                  <a:srgbClr val="C55A11"/>
                </a:solidFill>
                <a:latin typeface="Calibri"/>
                <a:ea typeface="Calibri"/>
                <a:cs typeface="Calibri"/>
                <a:sym typeface="Calibri"/>
              </a:rPr>
              <a:t>Fête du mini-basket le 8 mai (U7 (atelier le matin, match l’après-midi)-U9-U11)</a:t>
            </a:r>
            <a:endParaRPr/>
          </a:p>
          <a:p>
            <a:pPr indent="-342900" lvl="1" marL="800100" marR="0" rtl="0" algn="ctr">
              <a:spcBef>
                <a:spcPts val="0"/>
              </a:spcBef>
              <a:spcAft>
                <a:spcPts val="0"/>
              </a:spcAft>
              <a:buClr>
                <a:srgbClr val="C55A11"/>
              </a:buClr>
              <a:buSzPts val="2400"/>
              <a:buFont typeface="Noto Sans Symbols"/>
              <a:buChar char="❖"/>
            </a:pPr>
            <a:r>
              <a:rPr b="1" i="0" lang="fr-FR" sz="2400" u="none" cap="none" strike="noStrike">
                <a:solidFill>
                  <a:srgbClr val="C55A11"/>
                </a:solidFill>
                <a:latin typeface="Calibri"/>
                <a:ea typeface="Calibri"/>
                <a:cs typeface="Calibri"/>
                <a:sym typeface="Calibri"/>
              </a:rPr>
              <a:t>Plusieurs tournois (U7-U9-U11)</a:t>
            </a:r>
            <a:endParaRPr/>
          </a:p>
          <a:p>
            <a:pPr indent="0" lvl="1" marL="457200" marR="0" rtl="0" algn="ctr">
              <a:spcBef>
                <a:spcPts val="0"/>
              </a:spcBef>
              <a:spcAft>
                <a:spcPts val="0"/>
              </a:spcAft>
              <a:buNone/>
            </a:pPr>
            <a:r>
              <a:t/>
            </a:r>
            <a:endParaRPr b="1" i="0" sz="2400" u="none" cap="none" strike="noStrike">
              <a:solidFill>
                <a:srgbClr val="C55A11"/>
              </a:solidFill>
              <a:latin typeface="Calibri"/>
              <a:ea typeface="Calibri"/>
              <a:cs typeface="Calibri"/>
              <a:sym typeface="Calibri"/>
            </a:endParaRPr>
          </a:p>
          <a:p>
            <a:pPr indent="0" lvl="1" marL="457200" marR="0" rtl="0" algn="ctr">
              <a:spcBef>
                <a:spcPts val="0"/>
              </a:spcBef>
              <a:spcAft>
                <a:spcPts val="0"/>
              </a:spcAft>
              <a:buNone/>
            </a:pPr>
            <a:r>
              <a:rPr b="1" i="0" lang="fr-FR" sz="3200" u="none" cap="none" strike="noStrike">
                <a:solidFill>
                  <a:srgbClr val="C55A11"/>
                </a:solidFill>
                <a:latin typeface="Calibri"/>
                <a:ea typeface="Calibri"/>
                <a:cs typeface="Calibri"/>
                <a:sym typeface="Calibri"/>
              </a:rPr>
              <a:t>A reconduire en 2024-2025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17"/>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511" name="Google Shape;511;p17"/>
          <p:cNvSpPr txBox="1"/>
          <p:nvPr/>
        </p:nvSpPr>
        <p:spPr>
          <a:xfrm>
            <a:off x="971169" y="2784125"/>
            <a:ext cx="11154156"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5400">
                <a:solidFill>
                  <a:srgbClr val="FF0000"/>
                </a:solidFill>
                <a:latin typeface="Calibri"/>
                <a:ea typeface="Calibri"/>
                <a:cs typeface="Calibri"/>
                <a:sym typeface="Calibri"/>
              </a:rPr>
              <a:t>COMMISSION « VIVRE ENSEMBLE »</a:t>
            </a:r>
            <a:endParaRPr/>
          </a:p>
          <a:p>
            <a:pPr indent="0" lvl="0" marL="0" marR="0" rtl="0" algn="l">
              <a:spcBef>
                <a:spcPts val="0"/>
              </a:spcBef>
              <a:spcAft>
                <a:spcPts val="0"/>
              </a:spcAft>
              <a:buNone/>
            </a:pPr>
            <a:r>
              <a:rPr b="1" lang="fr-FR" sz="5400">
                <a:solidFill>
                  <a:srgbClr val="FF0000"/>
                </a:solidFill>
                <a:latin typeface="Calibri"/>
                <a:ea typeface="Calibri"/>
                <a:cs typeface="Calibri"/>
                <a:sym typeface="Calibri"/>
              </a:rPr>
              <a:t> </a:t>
            </a:r>
            <a:endParaRPr b="1" sz="5400">
              <a:solidFill>
                <a:srgbClr val="FF0000"/>
              </a:solidFill>
              <a:latin typeface="Calibri"/>
              <a:ea typeface="Calibri"/>
              <a:cs typeface="Calibri"/>
              <a:sym typeface="Calibri"/>
            </a:endParaRPr>
          </a:p>
        </p:txBody>
      </p:sp>
      <p:pic>
        <p:nvPicPr>
          <p:cNvPr descr="Logo&#10;&#10;Description automatically generated" id="512" name="Google Shape;512;p17"/>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513" name="Google Shape;513;p17"/>
          <p:cNvSpPr txBox="1"/>
          <p:nvPr/>
        </p:nvSpPr>
        <p:spPr>
          <a:xfrm>
            <a:off x="256794" y="2978317"/>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④</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18"/>
          <p:cNvPicPr preferRelativeResize="0"/>
          <p:nvPr/>
        </p:nvPicPr>
        <p:blipFill rotWithShape="1">
          <a:blip r:embed="rId3">
            <a:alphaModFix/>
          </a:blip>
          <a:srcRect b="0" l="0" r="0" t="0"/>
          <a:stretch/>
        </p:blipFill>
        <p:spPr>
          <a:xfrm>
            <a:off x="4057389" y="561575"/>
            <a:ext cx="3734321" cy="5734850"/>
          </a:xfrm>
          <a:prstGeom prst="rect">
            <a:avLst/>
          </a:prstGeom>
          <a:noFill/>
          <a:ln>
            <a:noFill/>
          </a:ln>
        </p:spPr>
      </p:pic>
      <p:pic>
        <p:nvPicPr>
          <p:cNvPr id="519" name="Google Shape;519;p18"/>
          <p:cNvPicPr preferRelativeResize="0"/>
          <p:nvPr/>
        </p:nvPicPr>
        <p:blipFill rotWithShape="1">
          <a:blip r:embed="rId4">
            <a:alphaModFix/>
          </a:blip>
          <a:srcRect b="0" l="0" r="0" t="0"/>
          <a:stretch/>
        </p:blipFill>
        <p:spPr>
          <a:xfrm>
            <a:off x="8848726" y="146078"/>
            <a:ext cx="2268608" cy="3710994"/>
          </a:xfrm>
          <a:prstGeom prst="rect">
            <a:avLst/>
          </a:prstGeom>
          <a:noFill/>
          <a:ln>
            <a:noFill/>
          </a:ln>
        </p:spPr>
      </p:pic>
      <p:pic>
        <p:nvPicPr>
          <p:cNvPr id="520" name="Google Shape;520;p18"/>
          <p:cNvPicPr preferRelativeResize="0"/>
          <p:nvPr/>
        </p:nvPicPr>
        <p:blipFill rotWithShape="1">
          <a:blip r:embed="rId5">
            <a:alphaModFix/>
          </a:blip>
          <a:srcRect b="0" l="0" r="0" t="0"/>
          <a:stretch/>
        </p:blipFill>
        <p:spPr>
          <a:xfrm>
            <a:off x="789371" y="3429000"/>
            <a:ext cx="2504836" cy="3137707"/>
          </a:xfrm>
          <a:prstGeom prst="rect">
            <a:avLst/>
          </a:prstGeom>
          <a:noFill/>
          <a:ln>
            <a:noFill/>
          </a:ln>
        </p:spPr>
      </p:pic>
      <p:pic>
        <p:nvPicPr>
          <p:cNvPr id="521" name="Google Shape;521;p18"/>
          <p:cNvPicPr preferRelativeResize="0"/>
          <p:nvPr/>
        </p:nvPicPr>
        <p:blipFill rotWithShape="1">
          <a:blip r:embed="rId6">
            <a:alphaModFix/>
          </a:blip>
          <a:srcRect b="0" l="0" r="0" t="0"/>
          <a:stretch/>
        </p:blipFill>
        <p:spPr>
          <a:xfrm>
            <a:off x="371475" y="98003"/>
            <a:ext cx="3322115" cy="3016634"/>
          </a:xfrm>
          <a:prstGeom prst="rect">
            <a:avLst/>
          </a:prstGeom>
          <a:noFill/>
          <a:ln>
            <a:noFill/>
          </a:ln>
        </p:spPr>
      </p:pic>
      <p:pic>
        <p:nvPicPr>
          <p:cNvPr id="522" name="Google Shape;522;p18"/>
          <p:cNvPicPr preferRelativeResize="0"/>
          <p:nvPr/>
        </p:nvPicPr>
        <p:blipFill rotWithShape="1">
          <a:blip r:embed="rId7">
            <a:alphaModFix/>
          </a:blip>
          <a:srcRect b="0" l="0" r="0" t="0"/>
          <a:stretch/>
        </p:blipFill>
        <p:spPr>
          <a:xfrm>
            <a:off x="8236417" y="4205363"/>
            <a:ext cx="3850808" cy="23613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Peut être une image de basket-ball et texte qui dit ’X XX Or 手产量8 OPEN BASKETBALL 3C3 CHOLET SAMEDI 22 JUIN 2024 PLACE TRAVOT U13 U15 U18 SENIOR TOURNOI QUALIFICATIF OPEND'ANJOU OPEN D'ANJOU 90 ORGANISATION CTC CTCCB- CB EAT INSCRIPTIONS &amp; INFORMATIONS อนเก่ป CHOLET 小’" id="527" name="Google Shape;527;p19"/>
          <p:cNvPicPr preferRelativeResize="0"/>
          <p:nvPr/>
        </p:nvPicPr>
        <p:blipFill rotWithShape="1">
          <a:blip r:embed="rId3">
            <a:alphaModFix/>
          </a:blip>
          <a:srcRect b="0" l="0" r="0" t="0"/>
          <a:stretch/>
        </p:blipFill>
        <p:spPr>
          <a:xfrm>
            <a:off x="3657600" y="0"/>
            <a:ext cx="48768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
          <p:cNvSpPr txBox="1"/>
          <p:nvPr/>
        </p:nvSpPr>
        <p:spPr>
          <a:xfrm>
            <a:off x="738442" y="1496686"/>
            <a:ext cx="462413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③ - </a:t>
            </a:r>
            <a:r>
              <a:rPr b="1" lang="fr-FR" sz="3200" u="sng">
                <a:solidFill>
                  <a:schemeClr val="dk1"/>
                </a:solidFill>
                <a:latin typeface="Calibri"/>
                <a:ea typeface="Calibri"/>
                <a:cs typeface="Calibri"/>
                <a:sym typeface="Calibri"/>
              </a:rPr>
              <a:t>Commission sportive </a:t>
            </a:r>
            <a:endParaRPr b="1" sz="2400" u="sng">
              <a:solidFill>
                <a:srgbClr val="FF0000"/>
              </a:solidFill>
              <a:latin typeface="Calibri"/>
              <a:ea typeface="Calibri"/>
              <a:cs typeface="Calibri"/>
              <a:sym typeface="Calibri"/>
            </a:endParaRPr>
          </a:p>
        </p:txBody>
      </p:sp>
      <p:sp>
        <p:nvSpPr>
          <p:cNvPr id="360" name="Google Shape;360;p2"/>
          <p:cNvSpPr txBox="1"/>
          <p:nvPr/>
        </p:nvSpPr>
        <p:spPr>
          <a:xfrm>
            <a:off x="9160747" y="5825439"/>
            <a:ext cx="185015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a:solidFill>
                  <a:srgbClr val="00B0F0"/>
                </a:solidFill>
                <a:latin typeface="Calibri"/>
                <a:ea typeface="Calibri"/>
                <a:cs typeface="Calibri"/>
                <a:sym typeface="Calibri"/>
              </a:rPr>
              <a:t>19H-20H15</a:t>
            </a:r>
            <a:endParaRPr b="1" sz="2800">
              <a:solidFill>
                <a:srgbClr val="00B0F0"/>
              </a:solidFill>
              <a:latin typeface="Calibri"/>
              <a:ea typeface="Calibri"/>
              <a:cs typeface="Calibri"/>
              <a:sym typeface="Calibri"/>
            </a:endParaRPr>
          </a:p>
        </p:txBody>
      </p:sp>
      <p:sp>
        <p:nvSpPr>
          <p:cNvPr id="361" name="Google Shape;361;p2"/>
          <p:cNvSpPr txBox="1"/>
          <p:nvPr/>
        </p:nvSpPr>
        <p:spPr>
          <a:xfrm>
            <a:off x="738443" y="138698"/>
            <a:ext cx="485273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① - </a:t>
            </a:r>
            <a:r>
              <a:rPr b="1" lang="fr-FR" sz="3200" u="sng">
                <a:solidFill>
                  <a:schemeClr val="dk1"/>
                </a:solidFill>
                <a:latin typeface="Calibri"/>
                <a:ea typeface="Calibri"/>
                <a:cs typeface="Calibri"/>
                <a:sym typeface="Calibri"/>
              </a:rPr>
              <a:t>Bilan de la saison    </a:t>
            </a:r>
            <a:r>
              <a:rPr b="1" lang="fr-FR" sz="3200">
                <a:solidFill>
                  <a:schemeClr val="dk1"/>
                </a:solidFill>
                <a:latin typeface="Calibri"/>
                <a:ea typeface="Calibri"/>
                <a:cs typeface="Calibri"/>
                <a:sym typeface="Calibri"/>
              </a:rPr>
              <a:t>   </a:t>
            </a:r>
            <a:endParaRPr b="1" sz="2800">
              <a:solidFill>
                <a:schemeClr val="dk1"/>
              </a:solidFill>
              <a:latin typeface="Calibri"/>
              <a:ea typeface="Calibri"/>
              <a:cs typeface="Calibri"/>
              <a:sym typeface="Calibri"/>
            </a:endParaRPr>
          </a:p>
        </p:txBody>
      </p:sp>
      <p:sp>
        <p:nvSpPr>
          <p:cNvPr id="362" name="Google Shape;362;p2"/>
          <p:cNvSpPr txBox="1"/>
          <p:nvPr/>
        </p:nvSpPr>
        <p:spPr>
          <a:xfrm>
            <a:off x="643192" y="3569497"/>
            <a:ext cx="952950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 ⑥ - </a:t>
            </a:r>
            <a:r>
              <a:rPr b="1" lang="fr-FR" sz="3200" u="sng">
                <a:solidFill>
                  <a:schemeClr val="dk1"/>
                </a:solidFill>
                <a:latin typeface="Calibri"/>
                <a:ea typeface="Calibri"/>
                <a:cs typeface="Calibri"/>
                <a:sym typeface="Calibri"/>
              </a:rPr>
              <a:t>Point à date E.A.T ( Espace d’Accueil et de Travail ) </a:t>
            </a:r>
            <a:r>
              <a:rPr b="1" lang="fr-FR" sz="2400">
                <a:solidFill>
                  <a:srgbClr val="FF0000"/>
                </a:solidFill>
                <a:latin typeface="Calibri"/>
                <a:ea typeface="Calibri"/>
                <a:cs typeface="Calibri"/>
                <a:sym typeface="Calibri"/>
              </a:rPr>
              <a:t> </a:t>
            </a:r>
            <a:endParaRPr b="1" sz="2400">
              <a:solidFill>
                <a:srgbClr val="FF0000"/>
              </a:solidFill>
              <a:latin typeface="Calibri"/>
              <a:ea typeface="Calibri"/>
              <a:cs typeface="Calibri"/>
              <a:sym typeface="Calibri"/>
            </a:endParaRPr>
          </a:p>
        </p:txBody>
      </p:sp>
      <p:pic>
        <p:nvPicPr>
          <p:cNvPr descr="Logo&#10;&#10;Description automatically generated" id="363" name="Google Shape;363;p2"/>
          <p:cNvPicPr preferRelativeResize="0"/>
          <p:nvPr/>
        </p:nvPicPr>
        <p:blipFill rotWithShape="1">
          <a:blip r:embed="rId3">
            <a:alphaModFix/>
          </a:blip>
          <a:srcRect b="0" l="0" r="0" t="0"/>
          <a:stretch/>
        </p:blipFill>
        <p:spPr>
          <a:xfrm>
            <a:off x="10430298" y="-19050"/>
            <a:ext cx="1761702" cy="961982"/>
          </a:xfrm>
          <a:prstGeom prst="rect">
            <a:avLst/>
          </a:prstGeom>
          <a:noFill/>
          <a:ln>
            <a:noFill/>
          </a:ln>
        </p:spPr>
      </p:pic>
      <p:sp>
        <p:nvSpPr>
          <p:cNvPr id="364" name="Google Shape;364;p2"/>
          <p:cNvSpPr txBox="1"/>
          <p:nvPr/>
        </p:nvSpPr>
        <p:spPr>
          <a:xfrm>
            <a:off x="643193" y="2185855"/>
            <a:ext cx="895800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 ④ - </a:t>
            </a:r>
            <a:r>
              <a:rPr b="1" lang="fr-FR" sz="3200" u="sng">
                <a:solidFill>
                  <a:schemeClr val="dk1"/>
                </a:solidFill>
                <a:latin typeface="Calibri"/>
                <a:ea typeface="Calibri"/>
                <a:cs typeface="Calibri"/>
                <a:sym typeface="Calibri"/>
              </a:rPr>
              <a:t>Commission « Vivre Ensemble » &amp; animations </a:t>
            </a:r>
            <a:r>
              <a:rPr b="1" lang="fr-FR" sz="2800">
                <a:solidFill>
                  <a:srgbClr val="FF0000"/>
                </a:solidFill>
                <a:latin typeface="Calibri"/>
                <a:ea typeface="Calibri"/>
                <a:cs typeface="Calibri"/>
                <a:sym typeface="Calibri"/>
              </a:rPr>
              <a:t>  </a:t>
            </a:r>
            <a:r>
              <a:rPr b="1" lang="fr-FR" sz="3200">
                <a:solidFill>
                  <a:schemeClr val="dk1"/>
                </a:solidFill>
                <a:latin typeface="Calibri"/>
                <a:ea typeface="Calibri"/>
                <a:cs typeface="Calibri"/>
                <a:sym typeface="Calibri"/>
              </a:rPr>
              <a:t>  </a:t>
            </a:r>
            <a:endParaRPr b="1" sz="3200">
              <a:solidFill>
                <a:schemeClr val="dk1"/>
              </a:solidFill>
              <a:latin typeface="Calibri"/>
              <a:ea typeface="Calibri"/>
              <a:cs typeface="Calibri"/>
              <a:sym typeface="Calibri"/>
            </a:endParaRPr>
          </a:p>
        </p:txBody>
      </p:sp>
      <p:sp>
        <p:nvSpPr>
          <p:cNvPr id="365" name="Google Shape;365;p2"/>
          <p:cNvSpPr txBox="1"/>
          <p:nvPr/>
        </p:nvSpPr>
        <p:spPr>
          <a:xfrm>
            <a:off x="738440" y="4258666"/>
            <a:ext cx="1079633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⑦ - </a:t>
            </a:r>
            <a:r>
              <a:rPr b="1" lang="fr-FR" sz="3200" u="sng">
                <a:solidFill>
                  <a:schemeClr val="dk1"/>
                </a:solidFill>
                <a:latin typeface="Calibri"/>
                <a:ea typeface="Calibri"/>
                <a:cs typeface="Calibri"/>
                <a:sym typeface="Calibri"/>
              </a:rPr>
              <a:t>Allocution Alban Baudin – Adjoint aux sports de La Mairie </a:t>
            </a:r>
            <a:endParaRPr b="1" sz="3200">
              <a:solidFill>
                <a:schemeClr val="dk1"/>
              </a:solidFill>
              <a:latin typeface="Calibri"/>
              <a:ea typeface="Calibri"/>
              <a:cs typeface="Calibri"/>
              <a:sym typeface="Calibri"/>
            </a:endParaRPr>
          </a:p>
        </p:txBody>
      </p:sp>
      <p:sp>
        <p:nvSpPr>
          <p:cNvPr id="366" name="Google Shape;366;p2"/>
          <p:cNvSpPr txBox="1"/>
          <p:nvPr/>
        </p:nvSpPr>
        <p:spPr>
          <a:xfrm>
            <a:off x="5503771" y="-47968"/>
            <a:ext cx="1495425" cy="479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rgbClr val="FF0000"/>
                </a:solidFill>
                <a:latin typeface="Calibri"/>
                <a:ea typeface="Calibri"/>
                <a:cs typeface="Calibri"/>
                <a:sym typeface="Calibri"/>
              </a:rPr>
              <a:t>AGENDA  </a:t>
            </a:r>
            <a:endParaRPr b="1" sz="2400">
              <a:solidFill>
                <a:srgbClr val="FF0000"/>
              </a:solidFill>
              <a:latin typeface="Calibri"/>
              <a:ea typeface="Calibri"/>
              <a:cs typeface="Calibri"/>
              <a:sym typeface="Calibri"/>
            </a:endParaRPr>
          </a:p>
        </p:txBody>
      </p:sp>
      <p:sp>
        <p:nvSpPr>
          <p:cNvPr id="367" name="Google Shape;367;p2"/>
          <p:cNvSpPr txBox="1"/>
          <p:nvPr/>
        </p:nvSpPr>
        <p:spPr>
          <a:xfrm>
            <a:off x="738440" y="817692"/>
            <a:ext cx="934853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② - </a:t>
            </a:r>
            <a:r>
              <a:rPr b="1" lang="fr-FR" sz="3200" u="sng">
                <a:solidFill>
                  <a:schemeClr val="dk1"/>
                </a:solidFill>
                <a:latin typeface="Calibri"/>
                <a:ea typeface="Calibri"/>
                <a:cs typeface="Calibri"/>
                <a:sym typeface="Calibri"/>
              </a:rPr>
              <a:t>Point sur les départs au sein du Comité Directeur</a:t>
            </a:r>
            <a:r>
              <a:rPr b="1" lang="fr-FR" sz="2800">
                <a:solidFill>
                  <a:srgbClr val="FF0000"/>
                </a:solidFill>
                <a:latin typeface="Calibri"/>
                <a:ea typeface="Calibri"/>
                <a:cs typeface="Calibri"/>
                <a:sym typeface="Calibri"/>
              </a:rPr>
              <a:t>  </a:t>
            </a:r>
            <a:r>
              <a:rPr b="1" lang="fr-FR" sz="3200">
                <a:solidFill>
                  <a:schemeClr val="dk1"/>
                </a:solidFill>
                <a:latin typeface="Calibri"/>
                <a:ea typeface="Calibri"/>
                <a:cs typeface="Calibri"/>
                <a:sym typeface="Calibri"/>
              </a:rPr>
              <a:t>  </a:t>
            </a:r>
            <a:endParaRPr b="1" sz="3200">
              <a:solidFill>
                <a:schemeClr val="dk1"/>
              </a:solidFill>
              <a:latin typeface="Calibri"/>
              <a:ea typeface="Calibri"/>
              <a:cs typeface="Calibri"/>
              <a:sym typeface="Calibri"/>
            </a:endParaRPr>
          </a:p>
        </p:txBody>
      </p:sp>
      <p:sp>
        <p:nvSpPr>
          <p:cNvPr id="368" name="Google Shape;368;p2"/>
          <p:cNvSpPr txBox="1"/>
          <p:nvPr/>
        </p:nvSpPr>
        <p:spPr>
          <a:xfrm>
            <a:off x="643192" y="2875024"/>
            <a:ext cx="486057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 ⑤ - </a:t>
            </a:r>
            <a:r>
              <a:rPr b="1" lang="fr-FR" sz="3200" u="sng">
                <a:solidFill>
                  <a:schemeClr val="dk1"/>
                </a:solidFill>
                <a:latin typeface="Calibri"/>
                <a:ea typeface="Calibri"/>
                <a:cs typeface="Calibri"/>
                <a:sym typeface="Calibri"/>
              </a:rPr>
              <a:t>Commission finances </a:t>
            </a:r>
            <a:r>
              <a:rPr b="1" lang="fr-FR" sz="2800">
                <a:solidFill>
                  <a:srgbClr val="FF0000"/>
                </a:solidFill>
                <a:latin typeface="Calibri"/>
                <a:ea typeface="Calibri"/>
                <a:cs typeface="Calibri"/>
                <a:sym typeface="Calibri"/>
              </a:rPr>
              <a:t>  </a:t>
            </a:r>
            <a:r>
              <a:rPr b="1" lang="fr-FR" sz="3200">
                <a:solidFill>
                  <a:schemeClr val="dk1"/>
                </a:solidFill>
                <a:latin typeface="Calibri"/>
                <a:ea typeface="Calibri"/>
                <a:cs typeface="Calibri"/>
                <a:sym typeface="Calibri"/>
              </a:rPr>
              <a:t>  </a:t>
            </a:r>
            <a:endParaRPr b="1" sz="3200">
              <a:solidFill>
                <a:schemeClr val="dk1"/>
              </a:solidFill>
              <a:latin typeface="Calibri"/>
              <a:ea typeface="Calibri"/>
              <a:cs typeface="Calibri"/>
              <a:sym typeface="Calibri"/>
            </a:endParaRPr>
          </a:p>
        </p:txBody>
      </p:sp>
      <p:sp>
        <p:nvSpPr>
          <p:cNvPr id="369" name="Google Shape;369;p2"/>
          <p:cNvSpPr txBox="1"/>
          <p:nvPr/>
        </p:nvSpPr>
        <p:spPr>
          <a:xfrm>
            <a:off x="731421" y="5576711"/>
            <a:ext cx="286201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⑨-  </a:t>
            </a:r>
            <a:r>
              <a:rPr b="1" lang="fr-FR" sz="3200" u="sng">
                <a:solidFill>
                  <a:schemeClr val="dk1"/>
                </a:solidFill>
                <a:latin typeface="Calibri"/>
                <a:ea typeface="Calibri"/>
                <a:cs typeface="Calibri"/>
                <a:sym typeface="Calibri"/>
              </a:rPr>
              <a:t>Questions </a:t>
            </a:r>
            <a:endParaRPr b="1" sz="3200">
              <a:solidFill>
                <a:schemeClr val="dk1"/>
              </a:solidFill>
              <a:latin typeface="Calibri"/>
              <a:ea typeface="Calibri"/>
              <a:cs typeface="Calibri"/>
              <a:sym typeface="Calibri"/>
            </a:endParaRPr>
          </a:p>
        </p:txBody>
      </p:sp>
      <p:sp>
        <p:nvSpPr>
          <p:cNvPr id="370" name="Google Shape;370;p2"/>
          <p:cNvSpPr txBox="1"/>
          <p:nvPr/>
        </p:nvSpPr>
        <p:spPr>
          <a:xfrm>
            <a:off x="738439" y="6205587"/>
            <a:ext cx="239528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⑩-  </a:t>
            </a:r>
            <a:r>
              <a:rPr b="1" lang="fr-FR" sz="3200" u="sng">
                <a:solidFill>
                  <a:schemeClr val="dk1"/>
                </a:solidFill>
                <a:latin typeface="Calibri"/>
                <a:ea typeface="Calibri"/>
                <a:cs typeface="Calibri"/>
                <a:sym typeface="Calibri"/>
              </a:rPr>
              <a:t>Cocktail  </a:t>
            </a:r>
            <a:endParaRPr b="1" sz="3200">
              <a:solidFill>
                <a:schemeClr val="dk1"/>
              </a:solidFill>
              <a:latin typeface="Calibri"/>
              <a:ea typeface="Calibri"/>
              <a:cs typeface="Calibri"/>
              <a:sym typeface="Calibri"/>
            </a:endParaRPr>
          </a:p>
        </p:txBody>
      </p:sp>
      <p:sp>
        <p:nvSpPr>
          <p:cNvPr id="371" name="Google Shape;371;p2"/>
          <p:cNvSpPr txBox="1"/>
          <p:nvPr/>
        </p:nvSpPr>
        <p:spPr>
          <a:xfrm>
            <a:off x="738439" y="4947835"/>
            <a:ext cx="654818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⑧ - </a:t>
            </a:r>
            <a:r>
              <a:rPr b="1" lang="fr-FR" sz="3200" u="sng">
                <a:solidFill>
                  <a:schemeClr val="dk1"/>
                </a:solidFill>
                <a:latin typeface="Calibri"/>
                <a:ea typeface="Calibri"/>
                <a:cs typeface="Calibri"/>
                <a:sym typeface="Calibri"/>
              </a:rPr>
              <a:t>Remerciements et récompenses   </a:t>
            </a:r>
            <a:endParaRPr b="1" sz="3200" u="sng">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20"/>
          <p:cNvPicPr preferRelativeResize="0"/>
          <p:nvPr/>
        </p:nvPicPr>
        <p:blipFill rotWithShape="1">
          <a:blip r:embed="rId3">
            <a:alphaModFix/>
          </a:blip>
          <a:srcRect b="0" l="0" r="0" t="0"/>
          <a:stretch/>
        </p:blipFill>
        <p:spPr>
          <a:xfrm>
            <a:off x="171450" y="143969"/>
            <a:ext cx="7484981" cy="3285031"/>
          </a:xfrm>
          <a:prstGeom prst="rect">
            <a:avLst/>
          </a:prstGeom>
          <a:noFill/>
          <a:ln>
            <a:noFill/>
          </a:ln>
        </p:spPr>
      </p:pic>
      <p:pic>
        <p:nvPicPr>
          <p:cNvPr id="533" name="Google Shape;533;p20"/>
          <p:cNvPicPr preferRelativeResize="0"/>
          <p:nvPr/>
        </p:nvPicPr>
        <p:blipFill rotWithShape="1">
          <a:blip r:embed="rId4">
            <a:alphaModFix/>
          </a:blip>
          <a:srcRect b="0" l="0" r="0" t="0"/>
          <a:stretch/>
        </p:blipFill>
        <p:spPr>
          <a:xfrm>
            <a:off x="9601835" y="3234788"/>
            <a:ext cx="1923415" cy="3479243"/>
          </a:xfrm>
          <a:prstGeom prst="rect">
            <a:avLst/>
          </a:prstGeom>
          <a:noFill/>
          <a:ln>
            <a:noFill/>
          </a:ln>
        </p:spPr>
      </p:pic>
      <p:pic>
        <p:nvPicPr>
          <p:cNvPr id="534" name="Google Shape;534;p20"/>
          <p:cNvPicPr preferRelativeResize="0"/>
          <p:nvPr/>
        </p:nvPicPr>
        <p:blipFill rotWithShape="1">
          <a:blip r:embed="rId5">
            <a:alphaModFix/>
          </a:blip>
          <a:srcRect b="0" l="0" r="0" t="0"/>
          <a:stretch/>
        </p:blipFill>
        <p:spPr>
          <a:xfrm>
            <a:off x="288942" y="3702711"/>
            <a:ext cx="2959288" cy="3011320"/>
          </a:xfrm>
          <a:prstGeom prst="rect">
            <a:avLst/>
          </a:prstGeom>
          <a:noFill/>
          <a:ln>
            <a:noFill/>
          </a:ln>
        </p:spPr>
      </p:pic>
      <p:pic>
        <p:nvPicPr>
          <p:cNvPr id="535" name="Google Shape;535;p20"/>
          <p:cNvPicPr preferRelativeResize="0"/>
          <p:nvPr/>
        </p:nvPicPr>
        <p:blipFill rotWithShape="1">
          <a:blip r:embed="rId6">
            <a:alphaModFix/>
          </a:blip>
          <a:srcRect b="0" l="0" r="0" t="0"/>
          <a:stretch/>
        </p:blipFill>
        <p:spPr>
          <a:xfrm>
            <a:off x="3517736" y="3522710"/>
            <a:ext cx="5601482" cy="3191321"/>
          </a:xfrm>
          <a:prstGeom prst="rect">
            <a:avLst/>
          </a:prstGeom>
          <a:noFill/>
          <a:ln>
            <a:noFill/>
          </a:ln>
        </p:spPr>
      </p:pic>
      <p:pic>
        <p:nvPicPr>
          <p:cNvPr id="536" name="Google Shape;536;p20"/>
          <p:cNvPicPr preferRelativeResize="0"/>
          <p:nvPr/>
        </p:nvPicPr>
        <p:blipFill rotWithShape="1">
          <a:blip r:embed="rId7">
            <a:alphaModFix/>
          </a:blip>
          <a:srcRect b="0" l="0" r="0" t="0"/>
          <a:stretch/>
        </p:blipFill>
        <p:spPr>
          <a:xfrm>
            <a:off x="8049814" y="238125"/>
            <a:ext cx="3739146" cy="289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0" name="Shape 540"/>
        <p:cNvGrpSpPr/>
        <p:nvPr/>
      </p:nvGrpSpPr>
      <p:grpSpPr>
        <a:xfrm>
          <a:off x="0" y="0"/>
          <a:ext cx="0" cy="0"/>
          <a:chOff x="0" y="0"/>
          <a:chExt cx="0" cy="0"/>
        </a:xfrm>
      </p:grpSpPr>
      <p:sp>
        <p:nvSpPr>
          <p:cNvPr id="541" name="Google Shape;541;p21"/>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542" name="Google Shape;542;p21"/>
          <p:cNvSpPr txBox="1"/>
          <p:nvPr/>
        </p:nvSpPr>
        <p:spPr>
          <a:xfrm>
            <a:off x="2780919" y="2273088"/>
            <a:ext cx="512483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5400">
                <a:solidFill>
                  <a:srgbClr val="FF0000"/>
                </a:solidFill>
                <a:latin typeface="Calibri"/>
                <a:ea typeface="Calibri"/>
                <a:cs typeface="Calibri"/>
                <a:sym typeface="Calibri"/>
              </a:rPr>
              <a:t>« ANIMATIONS »</a:t>
            </a:r>
            <a:endParaRPr/>
          </a:p>
        </p:txBody>
      </p:sp>
      <p:pic>
        <p:nvPicPr>
          <p:cNvPr descr="Logo&#10;&#10;Description automatically generated" id="543" name="Google Shape;543;p21"/>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7" name="Shape 547"/>
        <p:cNvGrpSpPr/>
        <p:nvPr/>
      </p:nvGrpSpPr>
      <p:grpSpPr>
        <a:xfrm>
          <a:off x="0" y="0"/>
          <a:ext cx="0" cy="0"/>
          <a:chOff x="0" y="0"/>
          <a:chExt cx="0" cy="0"/>
        </a:xfrm>
      </p:grpSpPr>
      <p:sp>
        <p:nvSpPr>
          <p:cNvPr id="548" name="Google Shape;548;p22"/>
          <p:cNvSpPr txBox="1"/>
          <p:nvPr>
            <p:ph idx="1" type="subTitle"/>
          </p:nvPr>
        </p:nvSpPr>
        <p:spPr>
          <a:xfrm>
            <a:off x="362139" y="606575"/>
            <a:ext cx="11467722" cy="43652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fr-FR" sz="2800"/>
              <a:t>Objectifs : Organiser et animer les différents événements du club !</a:t>
            </a:r>
            <a:endParaRPr/>
          </a:p>
        </p:txBody>
      </p:sp>
      <p:pic>
        <p:nvPicPr>
          <p:cNvPr id="549" name="Google Shape;549;p22"/>
          <p:cNvPicPr preferRelativeResize="0"/>
          <p:nvPr/>
        </p:nvPicPr>
        <p:blipFill rotWithShape="1">
          <a:blip r:embed="rId3">
            <a:alphaModFix/>
          </a:blip>
          <a:srcRect b="0" l="0" r="15336" t="4110"/>
          <a:stretch/>
        </p:blipFill>
        <p:spPr>
          <a:xfrm>
            <a:off x="3073936" y="2142981"/>
            <a:ext cx="4847795" cy="3430663"/>
          </a:xfrm>
          <a:prstGeom prst="rect">
            <a:avLst/>
          </a:prstGeom>
          <a:noFill/>
          <a:ln>
            <a:noFill/>
          </a:ln>
        </p:spPr>
      </p:pic>
      <p:pic>
        <p:nvPicPr>
          <p:cNvPr id="550" name="Google Shape;550;p22"/>
          <p:cNvPicPr preferRelativeResize="0"/>
          <p:nvPr/>
        </p:nvPicPr>
        <p:blipFill rotWithShape="1">
          <a:blip r:embed="rId4">
            <a:alphaModFix/>
          </a:blip>
          <a:srcRect b="5947" l="10512" r="9813" t="9229"/>
          <a:stretch/>
        </p:blipFill>
        <p:spPr>
          <a:xfrm>
            <a:off x="8270639" y="4185721"/>
            <a:ext cx="2514984" cy="1691219"/>
          </a:xfrm>
          <a:prstGeom prst="rect">
            <a:avLst/>
          </a:prstGeom>
          <a:noFill/>
          <a:ln>
            <a:noFill/>
          </a:ln>
        </p:spPr>
      </p:pic>
      <p:sp>
        <p:nvSpPr>
          <p:cNvPr id="551" name="Google Shape;551;p22"/>
          <p:cNvSpPr txBox="1"/>
          <p:nvPr/>
        </p:nvSpPr>
        <p:spPr>
          <a:xfrm>
            <a:off x="408972" y="6320745"/>
            <a:ext cx="2315623"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fr-FR" sz="1800">
                <a:solidFill>
                  <a:schemeClr val="dk1"/>
                </a:solidFill>
                <a:latin typeface="Calibri"/>
                <a:ea typeface="Calibri"/>
                <a:cs typeface="Calibri"/>
                <a:sym typeface="Calibri"/>
              </a:rPr>
              <a:t>Tombola telethon </a:t>
            </a:r>
            <a:endParaRPr/>
          </a:p>
        </p:txBody>
      </p:sp>
      <p:sp>
        <p:nvSpPr>
          <p:cNvPr id="552" name="Google Shape;552;p22"/>
          <p:cNvSpPr txBox="1"/>
          <p:nvPr/>
        </p:nvSpPr>
        <p:spPr>
          <a:xfrm>
            <a:off x="8775461" y="3224920"/>
            <a:ext cx="2176810"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fr-FR" sz="1800">
                <a:solidFill>
                  <a:schemeClr val="dk1"/>
                </a:solidFill>
                <a:latin typeface="Calibri"/>
                <a:ea typeface="Calibri"/>
                <a:cs typeface="Calibri"/>
                <a:sym typeface="Calibri"/>
              </a:rPr>
              <a:t>Galette du basket </a:t>
            </a:r>
            <a:endParaRPr/>
          </a:p>
        </p:txBody>
      </p:sp>
      <p:sp>
        <p:nvSpPr>
          <p:cNvPr id="553" name="Google Shape;553;p22"/>
          <p:cNvSpPr txBox="1"/>
          <p:nvPr/>
        </p:nvSpPr>
        <p:spPr>
          <a:xfrm>
            <a:off x="4334525" y="5624005"/>
            <a:ext cx="3011628"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fr-FR" sz="1800">
                <a:solidFill>
                  <a:schemeClr val="dk1"/>
                </a:solidFill>
                <a:latin typeface="Calibri"/>
                <a:ea typeface="Calibri"/>
                <a:cs typeface="Calibri"/>
                <a:sym typeface="Calibri"/>
              </a:rPr>
              <a:t>Tournoi des familles</a:t>
            </a:r>
            <a:endParaRPr/>
          </a:p>
        </p:txBody>
      </p:sp>
      <p:sp>
        <p:nvSpPr>
          <p:cNvPr id="554" name="Google Shape;554;p22"/>
          <p:cNvSpPr txBox="1"/>
          <p:nvPr/>
        </p:nvSpPr>
        <p:spPr>
          <a:xfrm>
            <a:off x="9299336" y="5951413"/>
            <a:ext cx="2000946"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fr-FR" sz="1800">
                <a:solidFill>
                  <a:schemeClr val="dk1"/>
                </a:solidFill>
                <a:latin typeface="Calibri"/>
                <a:ea typeface="Calibri"/>
                <a:cs typeface="Calibri"/>
                <a:sym typeface="Calibri"/>
              </a:rPr>
              <a:t>album du club</a:t>
            </a:r>
            <a:endParaRPr/>
          </a:p>
        </p:txBody>
      </p:sp>
      <p:pic>
        <p:nvPicPr>
          <p:cNvPr id="555" name="Google Shape;555;p22"/>
          <p:cNvPicPr preferRelativeResize="0"/>
          <p:nvPr/>
        </p:nvPicPr>
        <p:blipFill rotWithShape="1">
          <a:blip r:embed="rId5">
            <a:alphaModFix/>
          </a:blip>
          <a:srcRect b="0" l="0" r="0" t="0"/>
          <a:stretch/>
        </p:blipFill>
        <p:spPr>
          <a:xfrm>
            <a:off x="408972" y="4621006"/>
            <a:ext cx="2000946" cy="1614912"/>
          </a:xfrm>
          <a:prstGeom prst="rect">
            <a:avLst/>
          </a:prstGeom>
          <a:noFill/>
          <a:ln>
            <a:noFill/>
          </a:ln>
        </p:spPr>
      </p:pic>
      <p:pic>
        <p:nvPicPr>
          <p:cNvPr id="556" name="Google Shape;556;p22"/>
          <p:cNvPicPr preferRelativeResize="0"/>
          <p:nvPr/>
        </p:nvPicPr>
        <p:blipFill rotWithShape="1">
          <a:blip r:embed="rId6">
            <a:alphaModFix/>
          </a:blip>
          <a:srcRect b="0" l="0" r="0" t="0"/>
          <a:stretch/>
        </p:blipFill>
        <p:spPr>
          <a:xfrm>
            <a:off x="8618647" y="1800981"/>
            <a:ext cx="2490438" cy="1428861"/>
          </a:xfrm>
          <a:prstGeom prst="rect">
            <a:avLst/>
          </a:prstGeom>
          <a:noFill/>
          <a:ln>
            <a:noFill/>
          </a:ln>
        </p:spPr>
      </p:pic>
      <p:pic>
        <p:nvPicPr>
          <p:cNvPr id="557" name="Google Shape;557;p22"/>
          <p:cNvPicPr preferRelativeResize="0"/>
          <p:nvPr/>
        </p:nvPicPr>
        <p:blipFill rotWithShape="1">
          <a:blip r:embed="rId7">
            <a:alphaModFix/>
          </a:blip>
          <a:srcRect b="0" l="0" r="0" t="0"/>
          <a:stretch/>
        </p:blipFill>
        <p:spPr>
          <a:xfrm>
            <a:off x="531493" y="1780717"/>
            <a:ext cx="2070582" cy="2276867"/>
          </a:xfrm>
          <a:prstGeom prst="rect">
            <a:avLst/>
          </a:prstGeom>
          <a:noFill/>
          <a:ln>
            <a:noFill/>
          </a:ln>
        </p:spPr>
      </p:pic>
      <p:sp>
        <p:nvSpPr>
          <p:cNvPr id="558" name="Google Shape;558;p22"/>
          <p:cNvSpPr txBox="1"/>
          <p:nvPr/>
        </p:nvSpPr>
        <p:spPr>
          <a:xfrm>
            <a:off x="28322" y="4057584"/>
            <a:ext cx="307849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600">
                <a:solidFill>
                  <a:schemeClr val="dk1"/>
                </a:solidFill>
                <a:latin typeface="Calibri"/>
                <a:ea typeface="Calibri"/>
                <a:cs typeface="Calibri"/>
                <a:sym typeface="Calibri"/>
              </a:rPr>
              <a:t>Plateau MB Halloween</a:t>
            </a:r>
            <a:endParaRPr/>
          </a:p>
        </p:txBody>
      </p:sp>
      <p:pic>
        <p:nvPicPr>
          <p:cNvPr id="559" name="Google Shape;559;p22"/>
          <p:cNvPicPr preferRelativeResize="0"/>
          <p:nvPr/>
        </p:nvPicPr>
        <p:blipFill rotWithShape="1">
          <a:blip r:embed="rId8">
            <a:alphaModFix/>
          </a:blip>
          <a:srcRect b="0" l="0" r="0" t="0"/>
          <a:stretch/>
        </p:blipFill>
        <p:spPr>
          <a:xfrm>
            <a:off x="10824032" y="4185721"/>
            <a:ext cx="1195025" cy="16912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563" name="Shape 563"/>
        <p:cNvGrpSpPr/>
        <p:nvPr/>
      </p:nvGrpSpPr>
      <p:grpSpPr>
        <a:xfrm>
          <a:off x="0" y="0"/>
          <a:ext cx="0" cy="0"/>
          <a:chOff x="0" y="0"/>
          <a:chExt cx="0" cy="0"/>
        </a:xfrm>
      </p:grpSpPr>
      <p:pic>
        <p:nvPicPr>
          <p:cNvPr id="564" name="Google Shape;564;p23"/>
          <p:cNvPicPr preferRelativeResize="0"/>
          <p:nvPr/>
        </p:nvPicPr>
        <p:blipFill rotWithShape="1">
          <a:blip r:embed="rId3">
            <a:alphaModFix/>
          </a:blip>
          <a:srcRect b="-1" l="0" r="-1" t="0"/>
          <a:stretch/>
        </p:blipFill>
        <p:spPr>
          <a:xfrm>
            <a:off x="3044013" y="134421"/>
            <a:ext cx="5842811" cy="5842813"/>
          </a:xfrm>
          <a:custGeom>
            <a:rect b="b" l="l" r="r" t="t"/>
            <a:pathLst>
              <a:path extrusionOk="0" h="4627648" w="4627646">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ln>
            <a:noFill/>
          </a:ln>
        </p:spPr>
      </p:pic>
      <p:pic>
        <p:nvPicPr>
          <p:cNvPr id="565" name="Google Shape;565;p23"/>
          <p:cNvPicPr preferRelativeResize="0"/>
          <p:nvPr/>
        </p:nvPicPr>
        <p:blipFill rotWithShape="1">
          <a:blip r:embed="rId4">
            <a:alphaModFix/>
          </a:blip>
          <a:srcRect b="-2" l="4736" r="7191" t="0"/>
          <a:stretch/>
        </p:blipFill>
        <p:spPr>
          <a:xfrm>
            <a:off x="144729" y="1554480"/>
            <a:ext cx="3008472" cy="3398904"/>
          </a:xfrm>
          <a:custGeom>
            <a:rect b="b" l="l" r="r" t="t"/>
            <a:pathLst>
              <a:path extrusionOk="0" h="2926956" w="2590737">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ln>
            <a:noFill/>
          </a:ln>
        </p:spPr>
      </p:pic>
      <p:pic>
        <p:nvPicPr>
          <p:cNvPr id="566" name="Google Shape;566;p23"/>
          <p:cNvPicPr preferRelativeResize="0"/>
          <p:nvPr/>
        </p:nvPicPr>
        <p:blipFill rotWithShape="1">
          <a:blip r:embed="rId5">
            <a:alphaModFix/>
          </a:blip>
          <a:srcRect b="4" l="12147" r="4" t="0"/>
          <a:stretch/>
        </p:blipFill>
        <p:spPr>
          <a:xfrm>
            <a:off x="8734849" y="1478280"/>
            <a:ext cx="3160447" cy="3588480"/>
          </a:xfrm>
          <a:custGeom>
            <a:rect b="b" l="l" r="r" t="t"/>
            <a:pathLst>
              <a:path extrusionOk="0" h="2926956" w="2577829">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ln>
            <a:noFill/>
          </a:ln>
        </p:spPr>
      </p:pic>
      <p:sp>
        <p:nvSpPr>
          <p:cNvPr id="567" name="Google Shape;567;p23"/>
          <p:cNvSpPr txBox="1"/>
          <p:nvPr>
            <p:ph idx="1" type="subTitle"/>
          </p:nvPr>
        </p:nvSpPr>
        <p:spPr>
          <a:xfrm>
            <a:off x="3229069" y="6225638"/>
            <a:ext cx="5733861" cy="43652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fr-FR" sz="2800"/>
              <a:t>NATHAN DE SOUSA &amp; AMAËL L’ETANG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1" name="Shape 571"/>
        <p:cNvGrpSpPr/>
        <p:nvPr/>
      </p:nvGrpSpPr>
      <p:grpSpPr>
        <a:xfrm>
          <a:off x="0" y="0"/>
          <a:ext cx="0" cy="0"/>
          <a:chOff x="0" y="0"/>
          <a:chExt cx="0" cy="0"/>
        </a:xfrm>
      </p:grpSpPr>
      <p:sp>
        <p:nvSpPr>
          <p:cNvPr id="572" name="Google Shape;572;p24"/>
          <p:cNvSpPr txBox="1"/>
          <p:nvPr/>
        </p:nvSpPr>
        <p:spPr>
          <a:xfrm>
            <a:off x="2362200" y="6027003"/>
            <a:ext cx="792479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chemeClr val="dk1"/>
                </a:solidFill>
                <a:latin typeface="Calibri"/>
                <a:ea typeface="Calibri"/>
                <a:cs typeface="Calibri"/>
                <a:sym typeface="Calibri"/>
              </a:rPr>
              <a:t>Finaliste coupe des Pays de Loire </a:t>
            </a:r>
            <a:endParaRPr/>
          </a:p>
          <a:p>
            <a:pPr indent="0" lvl="0" marL="0" marR="0" rtl="0" algn="ctr">
              <a:spcBef>
                <a:spcPts val="0"/>
              </a:spcBef>
              <a:spcAft>
                <a:spcPts val="0"/>
              </a:spcAft>
              <a:buNone/>
            </a:pPr>
            <a:r>
              <a:rPr b="1" lang="fr-FR" sz="2400">
                <a:solidFill>
                  <a:schemeClr val="dk1"/>
                </a:solidFill>
                <a:latin typeface="Calibri"/>
                <a:ea typeface="Calibri"/>
                <a:cs typeface="Calibri"/>
                <a:sym typeface="Calibri"/>
              </a:rPr>
              <a:t>séniors garçons </a:t>
            </a:r>
            <a:endParaRPr/>
          </a:p>
        </p:txBody>
      </p:sp>
      <p:pic>
        <p:nvPicPr>
          <p:cNvPr id="573" name="Google Shape;573;p24"/>
          <p:cNvPicPr preferRelativeResize="0"/>
          <p:nvPr/>
        </p:nvPicPr>
        <p:blipFill rotWithShape="1">
          <a:blip r:embed="rId3">
            <a:alphaModFix/>
          </a:blip>
          <a:srcRect b="0" l="11903" r="8510" t="19415"/>
          <a:stretch/>
        </p:blipFill>
        <p:spPr>
          <a:xfrm>
            <a:off x="1304924" y="104811"/>
            <a:ext cx="9305925" cy="58935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5"/>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579" name="Google Shape;579;p25"/>
          <p:cNvSpPr txBox="1"/>
          <p:nvPr/>
        </p:nvSpPr>
        <p:spPr>
          <a:xfrm>
            <a:off x="1885950" y="2774600"/>
            <a:ext cx="701992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Commission finances</a:t>
            </a:r>
            <a:endParaRPr b="1" sz="6000">
              <a:solidFill>
                <a:srgbClr val="FF0000"/>
              </a:solidFill>
              <a:latin typeface="Calibri"/>
              <a:ea typeface="Calibri"/>
              <a:cs typeface="Calibri"/>
              <a:sym typeface="Calibri"/>
            </a:endParaRPr>
          </a:p>
        </p:txBody>
      </p:sp>
      <p:pic>
        <p:nvPicPr>
          <p:cNvPr descr="Logo&#10;&#10;Description automatically generated" id="580" name="Google Shape;580;p25"/>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581" name="Google Shape;581;p25"/>
          <p:cNvSpPr txBox="1"/>
          <p:nvPr/>
        </p:nvSpPr>
        <p:spPr>
          <a:xfrm>
            <a:off x="923544" y="2959267"/>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⑤</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6"/>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pic>
        <p:nvPicPr>
          <p:cNvPr descr="Logo&#10;&#10;Description automatically generated" id="587" name="Google Shape;587;p26"/>
          <p:cNvPicPr preferRelativeResize="0"/>
          <p:nvPr/>
        </p:nvPicPr>
        <p:blipFill rotWithShape="1">
          <a:blip r:embed="rId3">
            <a:alphaModFix/>
          </a:blip>
          <a:srcRect b="0" l="0" r="0" t="0"/>
          <a:stretch/>
        </p:blipFill>
        <p:spPr>
          <a:xfrm>
            <a:off x="9296400" y="0"/>
            <a:ext cx="2895600" cy="1581150"/>
          </a:xfrm>
          <a:prstGeom prst="rect">
            <a:avLst/>
          </a:prstGeom>
          <a:noFill/>
          <a:ln>
            <a:noFill/>
          </a:ln>
        </p:spPr>
      </p:pic>
      <p:pic>
        <p:nvPicPr>
          <p:cNvPr id="588" name="Google Shape;588;p26"/>
          <p:cNvPicPr preferRelativeResize="0"/>
          <p:nvPr/>
        </p:nvPicPr>
        <p:blipFill rotWithShape="1">
          <a:blip r:embed="rId4">
            <a:alphaModFix/>
          </a:blip>
          <a:srcRect b="0" l="0" r="0" t="0"/>
          <a:stretch/>
        </p:blipFill>
        <p:spPr>
          <a:xfrm>
            <a:off x="540241" y="0"/>
            <a:ext cx="8689483" cy="6853676"/>
          </a:xfrm>
          <a:prstGeom prst="rect">
            <a:avLst/>
          </a:prstGeom>
          <a:noFill/>
          <a:ln>
            <a:noFill/>
          </a:ln>
        </p:spPr>
      </p:pic>
      <p:sp>
        <p:nvSpPr>
          <p:cNvPr id="589" name="Google Shape;589;p26"/>
          <p:cNvSpPr/>
          <p:nvPr/>
        </p:nvSpPr>
        <p:spPr>
          <a:xfrm>
            <a:off x="540241" y="952500"/>
            <a:ext cx="8689483" cy="209550"/>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26"/>
          <p:cNvSpPr/>
          <p:nvPr/>
        </p:nvSpPr>
        <p:spPr>
          <a:xfrm>
            <a:off x="473565" y="2158250"/>
            <a:ext cx="4193685" cy="642100"/>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26"/>
          <p:cNvSpPr/>
          <p:nvPr/>
        </p:nvSpPr>
        <p:spPr>
          <a:xfrm>
            <a:off x="5102715" y="4438648"/>
            <a:ext cx="4193685" cy="209551"/>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26"/>
          <p:cNvSpPr/>
          <p:nvPr/>
        </p:nvSpPr>
        <p:spPr>
          <a:xfrm>
            <a:off x="540241" y="3695700"/>
            <a:ext cx="4193685" cy="291350"/>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26"/>
          <p:cNvSpPr/>
          <p:nvPr/>
        </p:nvSpPr>
        <p:spPr>
          <a:xfrm>
            <a:off x="473565" y="6311148"/>
            <a:ext cx="8822835" cy="209551"/>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26"/>
          <p:cNvSpPr/>
          <p:nvPr/>
        </p:nvSpPr>
        <p:spPr>
          <a:xfrm>
            <a:off x="473565" y="5400672"/>
            <a:ext cx="8822835" cy="209550"/>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27"/>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pic>
        <p:nvPicPr>
          <p:cNvPr descr="Logo&#10;&#10;Description automatically generated" id="600" name="Google Shape;600;p27"/>
          <p:cNvPicPr preferRelativeResize="0"/>
          <p:nvPr/>
        </p:nvPicPr>
        <p:blipFill rotWithShape="1">
          <a:blip r:embed="rId3">
            <a:alphaModFix/>
          </a:blip>
          <a:srcRect b="0" l="0" r="0" t="0"/>
          <a:stretch/>
        </p:blipFill>
        <p:spPr>
          <a:xfrm>
            <a:off x="9296400" y="0"/>
            <a:ext cx="2895600" cy="1581150"/>
          </a:xfrm>
          <a:prstGeom prst="rect">
            <a:avLst/>
          </a:prstGeom>
          <a:noFill/>
          <a:ln>
            <a:noFill/>
          </a:ln>
        </p:spPr>
      </p:pic>
      <p:pic>
        <p:nvPicPr>
          <p:cNvPr id="601" name="Google Shape;601;p27"/>
          <p:cNvPicPr preferRelativeResize="0"/>
          <p:nvPr/>
        </p:nvPicPr>
        <p:blipFill rotWithShape="1">
          <a:blip r:embed="rId4">
            <a:alphaModFix/>
          </a:blip>
          <a:srcRect b="0" l="0" r="0" t="0"/>
          <a:stretch/>
        </p:blipFill>
        <p:spPr>
          <a:xfrm>
            <a:off x="1034777" y="0"/>
            <a:ext cx="7928248" cy="6876788"/>
          </a:xfrm>
          <a:prstGeom prst="rect">
            <a:avLst/>
          </a:prstGeom>
          <a:noFill/>
          <a:ln>
            <a:noFill/>
          </a:ln>
        </p:spPr>
      </p:pic>
      <p:sp>
        <p:nvSpPr>
          <p:cNvPr id="602" name="Google Shape;602;p27"/>
          <p:cNvSpPr/>
          <p:nvPr/>
        </p:nvSpPr>
        <p:spPr>
          <a:xfrm>
            <a:off x="876299" y="869571"/>
            <a:ext cx="7458076" cy="209554"/>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27"/>
          <p:cNvSpPr/>
          <p:nvPr/>
        </p:nvSpPr>
        <p:spPr>
          <a:xfrm>
            <a:off x="876299" y="5883652"/>
            <a:ext cx="7580178" cy="209554"/>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27"/>
          <p:cNvSpPr/>
          <p:nvPr/>
        </p:nvSpPr>
        <p:spPr>
          <a:xfrm>
            <a:off x="876299" y="2158249"/>
            <a:ext cx="3457576" cy="708776"/>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27"/>
          <p:cNvSpPr/>
          <p:nvPr/>
        </p:nvSpPr>
        <p:spPr>
          <a:xfrm>
            <a:off x="4998901" y="4250948"/>
            <a:ext cx="3457576" cy="209554"/>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27"/>
          <p:cNvSpPr/>
          <p:nvPr/>
        </p:nvSpPr>
        <p:spPr>
          <a:xfrm>
            <a:off x="4998901" y="4460502"/>
            <a:ext cx="3457576" cy="314193"/>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27"/>
          <p:cNvSpPr/>
          <p:nvPr/>
        </p:nvSpPr>
        <p:spPr>
          <a:xfrm>
            <a:off x="876299" y="6275443"/>
            <a:ext cx="8086726" cy="209554"/>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27"/>
          <p:cNvSpPr/>
          <p:nvPr/>
        </p:nvSpPr>
        <p:spPr>
          <a:xfrm>
            <a:off x="876299" y="3495675"/>
            <a:ext cx="3457576" cy="314325"/>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2" name="Shape 612"/>
        <p:cNvGrpSpPr/>
        <p:nvPr/>
      </p:nvGrpSpPr>
      <p:grpSpPr>
        <a:xfrm>
          <a:off x="0" y="0"/>
          <a:ext cx="0" cy="0"/>
          <a:chOff x="0" y="0"/>
          <a:chExt cx="0" cy="0"/>
        </a:xfrm>
      </p:grpSpPr>
      <p:pic>
        <p:nvPicPr>
          <p:cNvPr id="613" name="Google Shape;613;p28"/>
          <p:cNvPicPr preferRelativeResize="0"/>
          <p:nvPr/>
        </p:nvPicPr>
        <p:blipFill rotWithShape="1">
          <a:blip r:embed="rId3">
            <a:alphaModFix/>
          </a:blip>
          <a:srcRect b="48310" l="3973" r="4439" t="3451"/>
          <a:stretch/>
        </p:blipFill>
        <p:spPr>
          <a:xfrm>
            <a:off x="1624013" y="568804"/>
            <a:ext cx="6819900" cy="2695429"/>
          </a:xfrm>
          <a:prstGeom prst="rect">
            <a:avLst/>
          </a:prstGeom>
          <a:noFill/>
          <a:ln>
            <a:noFill/>
          </a:ln>
        </p:spPr>
      </p:pic>
      <p:sp>
        <p:nvSpPr>
          <p:cNvPr id="614" name="Google Shape;614;p28"/>
          <p:cNvSpPr txBox="1"/>
          <p:nvPr/>
        </p:nvSpPr>
        <p:spPr>
          <a:xfrm>
            <a:off x="552450" y="3362517"/>
            <a:ext cx="11515723" cy="190821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Noto Sans Symbols"/>
              <a:buChar char="⇒"/>
            </a:pPr>
            <a:r>
              <a:rPr b="0" i="0" lang="fr-FR" sz="1800" u="none" strike="noStrike">
                <a:solidFill>
                  <a:srgbClr val="000000"/>
                </a:solidFill>
                <a:latin typeface="Calibri"/>
                <a:ea typeface="Calibri"/>
                <a:cs typeface="Calibri"/>
                <a:sym typeface="Calibri"/>
              </a:rPr>
              <a:t>26 partenaires contre environ 40 en 2023 </a:t>
            </a:r>
            <a:endParaRPr/>
          </a:p>
          <a:p>
            <a:pPr indent="-285750" lvl="0" marL="285750" marR="0" rtl="0" algn="l">
              <a:spcBef>
                <a:spcPts val="0"/>
              </a:spcBef>
              <a:spcAft>
                <a:spcPts val="0"/>
              </a:spcAft>
              <a:buClr>
                <a:srgbClr val="000000"/>
              </a:buClr>
              <a:buSzPts val="1800"/>
              <a:buFont typeface="Noto Sans Symbols"/>
              <a:buChar char="⇒"/>
            </a:pPr>
            <a:r>
              <a:rPr lang="fr-FR" sz="1800">
                <a:solidFill>
                  <a:srgbClr val="000000"/>
                </a:solidFill>
                <a:latin typeface="Calibri"/>
                <a:ea typeface="Calibri"/>
                <a:cs typeface="Calibri"/>
                <a:sym typeface="Calibri"/>
              </a:rPr>
              <a:t>Budget partenaires : 33300 € </a:t>
            </a:r>
            <a:endParaRPr/>
          </a:p>
          <a:p>
            <a:pPr indent="0" lvl="1" marL="457200" marR="0" rtl="0" algn="l">
              <a:spcBef>
                <a:spcPts val="0"/>
              </a:spcBef>
              <a:spcAft>
                <a:spcPts val="0"/>
              </a:spcAft>
              <a:buNone/>
            </a:pPr>
            <a:r>
              <a:rPr b="0" i="0" lang="fr-FR" sz="1800" u="none" cap="none" strike="noStrike">
                <a:solidFill>
                  <a:srgbClr val="000000"/>
                </a:solidFill>
                <a:latin typeface="Calibri"/>
                <a:ea typeface="Calibri"/>
                <a:cs typeface="Calibri"/>
                <a:sym typeface="Calibri"/>
              </a:rPr>
              <a:t>	. 23376 € en numéraire </a:t>
            </a:r>
            <a:endParaRPr/>
          </a:p>
          <a:p>
            <a:pPr indent="0" lvl="0" marL="0" marR="0" rtl="0" algn="l">
              <a:spcBef>
                <a:spcPts val="0"/>
              </a:spcBef>
              <a:spcAft>
                <a:spcPts val="0"/>
              </a:spcAft>
              <a:buNone/>
            </a:pPr>
            <a:r>
              <a:rPr lang="fr-FR" sz="1800">
                <a:solidFill>
                  <a:srgbClr val="000000"/>
                </a:solidFill>
                <a:latin typeface="Calibri"/>
                <a:ea typeface="Calibri"/>
                <a:cs typeface="Calibri"/>
                <a:sym typeface="Calibri"/>
              </a:rPr>
              <a:t>	. 9924 en dotation </a:t>
            </a:r>
            <a:endParaRPr b="0" i="0" sz="1800" u="none" strike="noStrike">
              <a:solidFill>
                <a:schemeClr val="dk1"/>
              </a:solidFill>
              <a:latin typeface="Arial"/>
              <a:ea typeface="Arial"/>
              <a:cs typeface="Arial"/>
              <a:sym typeface="Arial"/>
            </a:endParaRPr>
          </a:p>
          <a:p>
            <a:pPr indent="0" lvl="0" marL="0" marR="0" rtl="0" algn="l">
              <a:spcBef>
                <a:spcPts val="0"/>
              </a:spcBef>
              <a:spcAft>
                <a:spcPts val="0"/>
              </a:spcAft>
              <a:buNone/>
            </a:pPr>
            <a:r>
              <a:rPr b="0" i="0" lang="fr-FR" sz="1800" u="none" strike="noStrike">
                <a:solidFill>
                  <a:srgbClr val="000000"/>
                </a:solidFill>
                <a:latin typeface="Calibri"/>
                <a:ea typeface="Calibri"/>
                <a:cs typeface="Calibri"/>
                <a:sym typeface="Calibri"/>
              </a:rPr>
              <a:t>     </a:t>
            </a:r>
            <a:r>
              <a:rPr b="1" i="0" lang="fr-FR" sz="1800" u="none" strike="noStrike">
                <a:solidFill>
                  <a:srgbClr val="000000"/>
                </a:solidFill>
                <a:latin typeface="Calibri"/>
                <a:ea typeface="Calibri"/>
                <a:cs typeface="Calibri"/>
                <a:sym typeface="Calibri"/>
              </a:rPr>
              <a:t>Nous les remercions fortement pour leur soutien qui participe à l’assise financière du club et à son développement.</a:t>
            </a:r>
            <a:endParaRPr/>
          </a:p>
          <a:p>
            <a:pPr indent="0" lvl="0" marL="0" marR="0" rtl="0" algn="l">
              <a:spcBef>
                <a:spcPts val="0"/>
              </a:spcBef>
              <a:spcAft>
                <a:spcPts val="0"/>
              </a:spcAft>
              <a:buNone/>
            </a:pPr>
            <a:r>
              <a:t/>
            </a:r>
            <a:endParaRPr b="0" i="0" sz="2800" u="none" strike="noStrike">
              <a:solidFill>
                <a:schemeClr val="dk1"/>
              </a:solidFill>
              <a:latin typeface="Arial"/>
              <a:ea typeface="Arial"/>
              <a:cs typeface="Arial"/>
              <a:sym typeface="Arial"/>
            </a:endParaRPr>
          </a:p>
        </p:txBody>
      </p:sp>
      <p:pic>
        <p:nvPicPr>
          <p:cNvPr descr="Logo&#10;&#10;Description automatically generated" id="615" name="Google Shape;615;p28"/>
          <p:cNvPicPr preferRelativeResize="0"/>
          <p:nvPr/>
        </p:nvPicPr>
        <p:blipFill rotWithShape="1">
          <a:blip r:embed="rId4">
            <a:alphaModFix/>
          </a:blip>
          <a:srcRect b="0" l="0" r="0" t="0"/>
          <a:stretch/>
        </p:blipFill>
        <p:spPr>
          <a:xfrm>
            <a:off x="9296400" y="0"/>
            <a:ext cx="2895600" cy="1581150"/>
          </a:xfrm>
          <a:prstGeom prst="rect">
            <a:avLst/>
          </a:prstGeom>
          <a:noFill/>
          <a:ln>
            <a:noFill/>
          </a:ln>
        </p:spPr>
      </p:pic>
      <p:sp>
        <p:nvSpPr>
          <p:cNvPr id="616" name="Google Shape;616;p28"/>
          <p:cNvSpPr txBox="1"/>
          <p:nvPr/>
        </p:nvSpPr>
        <p:spPr>
          <a:xfrm>
            <a:off x="114313" y="-77720"/>
            <a:ext cx="323571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u="sng">
                <a:solidFill>
                  <a:schemeClr val="dk1"/>
                </a:solidFill>
                <a:latin typeface="Calibri"/>
                <a:ea typeface="Calibri"/>
                <a:cs typeface="Calibri"/>
                <a:sym typeface="Calibri"/>
              </a:rPr>
              <a:t>PARTENAIRES </a:t>
            </a:r>
            <a:endParaRPr sz="2400">
              <a:solidFill>
                <a:schemeClr val="dk1"/>
              </a:solidFill>
              <a:latin typeface="Calibri"/>
              <a:ea typeface="Calibri"/>
              <a:cs typeface="Calibri"/>
              <a:sym typeface="Calibri"/>
            </a:endParaRPr>
          </a:p>
        </p:txBody>
      </p:sp>
      <p:sp>
        <p:nvSpPr>
          <p:cNvPr id="617" name="Google Shape;617;p28"/>
          <p:cNvSpPr txBox="1"/>
          <p:nvPr/>
        </p:nvSpPr>
        <p:spPr>
          <a:xfrm>
            <a:off x="552450" y="6242805"/>
            <a:ext cx="106531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a:solidFill>
                  <a:srgbClr val="FF0000"/>
                </a:solidFill>
                <a:latin typeface="Calibri"/>
                <a:ea typeface="Calibri"/>
                <a:cs typeface="Calibri"/>
                <a:sym typeface="Calibri"/>
              </a:rPr>
              <a:t>                 RECHERCHE de 2 voire 3 BENEVOLES !!!</a:t>
            </a:r>
            <a:endParaRPr b="1" sz="2800">
              <a:solidFill>
                <a:srgbClr val="FF0000"/>
              </a:solidFill>
              <a:latin typeface="Calibri"/>
              <a:ea typeface="Calibri"/>
              <a:cs typeface="Calibri"/>
              <a:sym typeface="Calibri"/>
            </a:endParaRPr>
          </a:p>
        </p:txBody>
      </p:sp>
      <p:pic>
        <p:nvPicPr>
          <p:cNvPr id="618" name="Google Shape;618;p28"/>
          <p:cNvPicPr preferRelativeResize="0"/>
          <p:nvPr/>
        </p:nvPicPr>
        <p:blipFill rotWithShape="1">
          <a:blip r:embed="rId5">
            <a:alphaModFix/>
          </a:blip>
          <a:srcRect b="0" l="0" r="0" t="0"/>
          <a:stretch/>
        </p:blipFill>
        <p:spPr>
          <a:xfrm>
            <a:off x="3738182" y="1112681"/>
            <a:ext cx="587328" cy="468469"/>
          </a:xfrm>
          <a:prstGeom prst="rect">
            <a:avLst/>
          </a:prstGeom>
          <a:noFill/>
          <a:ln>
            <a:noFill/>
          </a:ln>
        </p:spPr>
      </p:pic>
      <p:pic>
        <p:nvPicPr>
          <p:cNvPr id="619" name="Google Shape;619;p28"/>
          <p:cNvPicPr preferRelativeResize="0"/>
          <p:nvPr/>
        </p:nvPicPr>
        <p:blipFill rotWithShape="1">
          <a:blip r:embed="rId6">
            <a:alphaModFix/>
          </a:blip>
          <a:srcRect b="0" l="0" r="0" t="0"/>
          <a:stretch/>
        </p:blipFill>
        <p:spPr>
          <a:xfrm>
            <a:off x="3738182" y="636469"/>
            <a:ext cx="587328" cy="476212"/>
          </a:xfrm>
          <a:prstGeom prst="rect">
            <a:avLst/>
          </a:prstGeom>
          <a:noFill/>
          <a:ln>
            <a:noFill/>
          </a:ln>
        </p:spPr>
      </p:pic>
      <p:pic>
        <p:nvPicPr>
          <p:cNvPr id="620" name="Google Shape;620;p28"/>
          <p:cNvPicPr preferRelativeResize="0"/>
          <p:nvPr/>
        </p:nvPicPr>
        <p:blipFill rotWithShape="1">
          <a:blip r:embed="rId7">
            <a:alphaModFix/>
          </a:blip>
          <a:srcRect b="0" l="0" r="0" t="0"/>
          <a:stretch/>
        </p:blipFill>
        <p:spPr>
          <a:xfrm>
            <a:off x="6310311" y="1112681"/>
            <a:ext cx="628793" cy="5152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29"/>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626" name="Google Shape;626;p29"/>
          <p:cNvSpPr txBox="1"/>
          <p:nvPr/>
        </p:nvSpPr>
        <p:spPr>
          <a:xfrm>
            <a:off x="1466850" y="2288825"/>
            <a:ext cx="10144125"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Point à date projet E.A.T             ( Espace d’Accueil et de Travail ) </a:t>
            </a:r>
            <a:endParaRPr b="1" sz="6000">
              <a:solidFill>
                <a:srgbClr val="FF0000"/>
              </a:solidFill>
              <a:latin typeface="Calibri"/>
              <a:ea typeface="Calibri"/>
              <a:cs typeface="Calibri"/>
              <a:sym typeface="Calibri"/>
            </a:endParaRPr>
          </a:p>
        </p:txBody>
      </p:sp>
      <p:pic>
        <p:nvPicPr>
          <p:cNvPr descr="Logo&#10;&#10;Description automatically generated" id="627" name="Google Shape;627;p29"/>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628" name="Google Shape;628;p29"/>
          <p:cNvSpPr txBox="1"/>
          <p:nvPr/>
        </p:nvSpPr>
        <p:spPr>
          <a:xfrm>
            <a:off x="456819" y="2454442"/>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⑥</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377" name="Google Shape;377;p3"/>
          <p:cNvSpPr txBox="1"/>
          <p:nvPr/>
        </p:nvSpPr>
        <p:spPr>
          <a:xfrm>
            <a:off x="2190750" y="2158249"/>
            <a:ext cx="597217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Bilan de la saison  </a:t>
            </a:r>
            <a:endParaRPr b="1" sz="6000">
              <a:solidFill>
                <a:srgbClr val="FF0000"/>
              </a:solidFill>
              <a:latin typeface="Calibri"/>
              <a:ea typeface="Calibri"/>
              <a:cs typeface="Calibri"/>
              <a:sym typeface="Calibri"/>
            </a:endParaRPr>
          </a:p>
        </p:txBody>
      </p:sp>
      <p:pic>
        <p:nvPicPr>
          <p:cNvPr descr="Logo&#10;&#10;Description automatically generated" id="378" name="Google Shape;378;p3"/>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379" name="Google Shape;379;p3"/>
          <p:cNvSpPr txBox="1"/>
          <p:nvPr/>
        </p:nvSpPr>
        <p:spPr>
          <a:xfrm>
            <a:off x="1266635" y="2342914"/>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①</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30"/>
          <p:cNvPicPr preferRelativeResize="0"/>
          <p:nvPr/>
        </p:nvPicPr>
        <p:blipFill rotWithShape="1">
          <a:blip r:embed="rId3">
            <a:alphaModFix/>
          </a:blip>
          <a:srcRect b="0" l="0" r="0" t="0"/>
          <a:stretch/>
        </p:blipFill>
        <p:spPr>
          <a:xfrm>
            <a:off x="1332140" y="1035920"/>
            <a:ext cx="5847738" cy="2863236"/>
          </a:xfrm>
          <a:prstGeom prst="rect">
            <a:avLst/>
          </a:prstGeom>
          <a:noFill/>
          <a:ln>
            <a:noFill/>
          </a:ln>
        </p:spPr>
      </p:pic>
      <p:sp>
        <p:nvSpPr>
          <p:cNvPr id="634" name="Google Shape;634;p30"/>
          <p:cNvSpPr txBox="1"/>
          <p:nvPr/>
        </p:nvSpPr>
        <p:spPr>
          <a:xfrm>
            <a:off x="3938354" y="104775"/>
            <a:ext cx="396240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000"/>
              <a:buFont typeface="Arial"/>
              <a:buNone/>
            </a:pPr>
            <a:r>
              <a:rPr b="1" lang="fr-FR" sz="4000">
                <a:solidFill>
                  <a:schemeClr val="dk1"/>
                </a:solidFill>
                <a:latin typeface="Calibri"/>
                <a:ea typeface="Calibri"/>
                <a:cs typeface="Calibri"/>
                <a:sym typeface="Calibri"/>
              </a:rPr>
              <a:t>Buvette existante </a:t>
            </a:r>
            <a:endParaRPr/>
          </a:p>
        </p:txBody>
      </p:sp>
      <p:pic>
        <p:nvPicPr>
          <p:cNvPr id="635" name="Google Shape;635;p30"/>
          <p:cNvPicPr preferRelativeResize="0"/>
          <p:nvPr/>
        </p:nvPicPr>
        <p:blipFill rotWithShape="1">
          <a:blip r:embed="rId4">
            <a:alphaModFix/>
          </a:blip>
          <a:srcRect b="0" l="0" r="0" t="0"/>
          <a:stretch/>
        </p:blipFill>
        <p:spPr>
          <a:xfrm>
            <a:off x="2449952" y="4030345"/>
            <a:ext cx="3646048" cy="2722880"/>
          </a:xfrm>
          <a:prstGeom prst="rect">
            <a:avLst/>
          </a:prstGeom>
          <a:noFill/>
          <a:ln>
            <a:noFill/>
          </a:ln>
        </p:spPr>
      </p:pic>
      <p:pic>
        <p:nvPicPr>
          <p:cNvPr id="636" name="Google Shape;636;p30"/>
          <p:cNvPicPr preferRelativeResize="0"/>
          <p:nvPr/>
        </p:nvPicPr>
        <p:blipFill rotWithShape="1">
          <a:blip r:embed="rId5">
            <a:alphaModFix/>
          </a:blip>
          <a:srcRect b="0" l="0" r="0" t="0"/>
          <a:stretch/>
        </p:blipFill>
        <p:spPr>
          <a:xfrm>
            <a:off x="7030720" y="4012542"/>
            <a:ext cx="3719725" cy="2740683"/>
          </a:xfrm>
          <a:prstGeom prst="rect">
            <a:avLst/>
          </a:prstGeom>
          <a:noFill/>
          <a:ln>
            <a:noFill/>
          </a:ln>
        </p:spPr>
      </p:pic>
      <p:pic>
        <p:nvPicPr>
          <p:cNvPr id="637" name="Google Shape;637;p30"/>
          <p:cNvPicPr preferRelativeResize="0"/>
          <p:nvPr/>
        </p:nvPicPr>
        <p:blipFill rotWithShape="1">
          <a:blip r:embed="rId6">
            <a:alphaModFix/>
          </a:blip>
          <a:srcRect b="0" l="0" r="0" t="0"/>
          <a:stretch/>
        </p:blipFill>
        <p:spPr>
          <a:xfrm>
            <a:off x="7900754" y="1035920"/>
            <a:ext cx="3834046" cy="28632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31"/>
          <p:cNvSpPr txBox="1"/>
          <p:nvPr>
            <p:ph type="title"/>
          </p:nvPr>
        </p:nvSpPr>
        <p:spPr>
          <a:xfrm>
            <a:off x="494639" y="402275"/>
            <a:ext cx="11696700" cy="771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fr-FR" sz="5400">
                <a:highlight>
                  <a:srgbClr val="FF0000"/>
                </a:highlight>
              </a:rPr>
              <a:t>PROJET E.A.T =&gt; Espace d’Accueil et de Travail</a:t>
            </a:r>
            <a:endParaRPr/>
          </a:p>
        </p:txBody>
      </p:sp>
      <p:pic>
        <p:nvPicPr>
          <p:cNvPr id="643" name="Google Shape;643;p31"/>
          <p:cNvPicPr preferRelativeResize="0"/>
          <p:nvPr/>
        </p:nvPicPr>
        <p:blipFill rotWithShape="1">
          <a:blip r:embed="rId3">
            <a:alphaModFix/>
          </a:blip>
          <a:srcRect b="0" l="0" r="0" t="0"/>
          <a:stretch/>
        </p:blipFill>
        <p:spPr>
          <a:xfrm>
            <a:off x="494639" y="1010777"/>
            <a:ext cx="11202722" cy="56700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32"/>
          <p:cNvPicPr preferRelativeResize="0"/>
          <p:nvPr/>
        </p:nvPicPr>
        <p:blipFill rotWithShape="1">
          <a:blip r:embed="rId3">
            <a:alphaModFix/>
          </a:blip>
          <a:srcRect b="0" l="0" r="0" t="0"/>
          <a:stretch/>
        </p:blipFill>
        <p:spPr>
          <a:xfrm>
            <a:off x="0" y="48364"/>
            <a:ext cx="12125325" cy="67986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33"/>
          <p:cNvPicPr preferRelativeResize="0"/>
          <p:nvPr/>
        </p:nvPicPr>
        <p:blipFill rotWithShape="1">
          <a:blip r:embed="rId3">
            <a:alphaModFix/>
          </a:blip>
          <a:srcRect b="0" l="0" r="0" t="0"/>
          <a:stretch/>
        </p:blipFill>
        <p:spPr>
          <a:xfrm>
            <a:off x="283129" y="145256"/>
            <a:ext cx="5800725" cy="3283744"/>
          </a:xfrm>
          <a:prstGeom prst="rect">
            <a:avLst/>
          </a:prstGeom>
          <a:noFill/>
          <a:ln>
            <a:noFill/>
          </a:ln>
        </p:spPr>
      </p:pic>
      <p:pic>
        <p:nvPicPr>
          <p:cNvPr id="654" name="Google Shape;654;p33"/>
          <p:cNvPicPr preferRelativeResize="0"/>
          <p:nvPr/>
        </p:nvPicPr>
        <p:blipFill rotWithShape="1">
          <a:blip r:embed="rId4">
            <a:alphaModFix/>
          </a:blip>
          <a:srcRect b="0" l="0" r="0" t="0"/>
          <a:stretch/>
        </p:blipFill>
        <p:spPr>
          <a:xfrm>
            <a:off x="6303413" y="3519912"/>
            <a:ext cx="5786037" cy="3262428"/>
          </a:xfrm>
          <a:prstGeom prst="rect">
            <a:avLst/>
          </a:prstGeom>
          <a:noFill/>
          <a:ln>
            <a:noFill/>
          </a:ln>
        </p:spPr>
      </p:pic>
      <p:pic>
        <p:nvPicPr>
          <p:cNvPr id="655" name="Google Shape;655;p33"/>
          <p:cNvPicPr preferRelativeResize="0"/>
          <p:nvPr/>
        </p:nvPicPr>
        <p:blipFill rotWithShape="1">
          <a:blip r:embed="rId5">
            <a:alphaModFix/>
          </a:blip>
          <a:srcRect b="0" l="0" r="0" t="0"/>
          <a:stretch/>
        </p:blipFill>
        <p:spPr>
          <a:xfrm>
            <a:off x="6303413" y="145255"/>
            <a:ext cx="5786038" cy="3283743"/>
          </a:xfrm>
          <a:prstGeom prst="rect">
            <a:avLst/>
          </a:prstGeom>
          <a:noFill/>
          <a:ln>
            <a:noFill/>
          </a:ln>
        </p:spPr>
      </p:pic>
      <p:pic>
        <p:nvPicPr>
          <p:cNvPr id="656" name="Google Shape;656;p33"/>
          <p:cNvPicPr preferRelativeResize="0"/>
          <p:nvPr/>
        </p:nvPicPr>
        <p:blipFill rotWithShape="1">
          <a:blip r:embed="rId6">
            <a:alphaModFix/>
          </a:blip>
          <a:srcRect b="0" l="0" r="0" t="0"/>
          <a:stretch/>
        </p:blipFill>
        <p:spPr>
          <a:xfrm>
            <a:off x="283129" y="3519912"/>
            <a:ext cx="5812871" cy="321490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34"/>
          <p:cNvPicPr preferRelativeResize="0"/>
          <p:nvPr/>
        </p:nvPicPr>
        <p:blipFill rotWithShape="1">
          <a:blip r:embed="rId3">
            <a:alphaModFix/>
          </a:blip>
          <a:srcRect b="0" l="0" r="0" t="0"/>
          <a:stretch/>
        </p:blipFill>
        <p:spPr>
          <a:xfrm>
            <a:off x="470609" y="207756"/>
            <a:ext cx="5735788" cy="3221244"/>
          </a:xfrm>
          <a:prstGeom prst="rect">
            <a:avLst/>
          </a:prstGeom>
          <a:noFill/>
          <a:ln>
            <a:noFill/>
          </a:ln>
        </p:spPr>
      </p:pic>
      <p:pic>
        <p:nvPicPr>
          <p:cNvPr id="662" name="Google Shape;662;p34"/>
          <p:cNvPicPr preferRelativeResize="0"/>
          <p:nvPr/>
        </p:nvPicPr>
        <p:blipFill rotWithShape="1">
          <a:blip r:embed="rId4">
            <a:alphaModFix/>
          </a:blip>
          <a:srcRect b="0" l="0" r="0" t="0"/>
          <a:stretch/>
        </p:blipFill>
        <p:spPr>
          <a:xfrm>
            <a:off x="470609" y="3555476"/>
            <a:ext cx="5735788" cy="3221244"/>
          </a:xfrm>
          <a:prstGeom prst="rect">
            <a:avLst/>
          </a:prstGeom>
          <a:noFill/>
          <a:ln>
            <a:noFill/>
          </a:ln>
        </p:spPr>
      </p:pic>
      <p:pic>
        <p:nvPicPr>
          <p:cNvPr id="663" name="Google Shape;663;p34"/>
          <p:cNvPicPr preferRelativeResize="0"/>
          <p:nvPr/>
        </p:nvPicPr>
        <p:blipFill rotWithShape="1">
          <a:blip r:embed="rId5">
            <a:alphaModFix/>
          </a:blip>
          <a:srcRect b="0" l="0" r="0" t="0"/>
          <a:stretch/>
        </p:blipFill>
        <p:spPr>
          <a:xfrm>
            <a:off x="6469164" y="207756"/>
            <a:ext cx="5524137" cy="3221244"/>
          </a:xfrm>
          <a:prstGeom prst="rect">
            <a:avLst/>
          </a:prstGeom>
          <a:noFill/>
          <a:ln>
            <a:noFill/>
          </a:ln>
        </p:spPr>
      </p:pic>
      <p:pic>
        <p:nvPicPr>
          <p:cNvPr id="664" name="Google Shape;664;p34"/>
          <p:cNvPicPr preferRelativeResize="0"/>
          <p:nvPr/>
        </p:nvPicPr>
        <p:blipFill rotWithShape="1">
          <a:blip r:embed="rId6">
            <a:alphaModFix/>
          </a:blip>
          <a:srcRect b="0" l="0" r="0" t="0"/>
          <a:stretch/>
        </p:blipFill>
        <p:spPr>
          <a:xfrm>
            <a:off x="6469164" y="3568619"/>
            <a:ext cx="5524137" cy="31985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5"/>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670" name="Google Shape;670;p35"/>
          <p:cNvSpPr txBox="1"/>
          <p:nvPr/>
        </p:nvSpPr>
        <p:spPr>
          <a:xfrm>
            <a:off x="1333500" y="2158249"/>
            <a:ext cx="10144125"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Allocution de Mr Alban Baudin ( Adjoint aux sports à la Mairie de La Tessoualle ) </a:t>
            </a:r>
            <a:endParaRPr b="1" sz="6000">
              <a:solidFill>
                <a:srgbClr val="FF0000"/>
              </a:solidFill>
              <a:latin typeface="Calibri"/>
              <a:ea typeface="Calibri"/>
              <a:cs typeface="Calibri"/>
              <a:sym typeface="Calibri"/>
            </a:endParaRPr>
          </a:p>
        </p:txBody>
      </p:sp>
      <p:pic>
        <p:nvPicPr>
          <p:cNvPr descr="Logo&#10;&#10;Description automatically generated" id="671" name="Google Shape;671;p35"/>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672" name="Google Shape;672;p35"/>
          <p:cNvSpPr txBox="1"/>
          <p:nvPr/>
        </p:nvSpPr>
        <p:spPr>
          <a:xfrm>
            <a:off x="323469" y="2323866"/>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⑦</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36"/>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678" name="Google Shape;678;p36"/>
          <p:cNvSpPr txBox="1"/>
          <p:nvPr/>
        </p:nvSpPr>
        <p:spPr>
          <a:xfrm>
            <a:off x="1257300" y="2413337"/>
            <a:ext cx="106299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Remerciements et récompenses </a:t>
            </a:r>
            <a:endParaRPr b="1" sz="6000">
              <a:solidFill>
                <a:srgbClr val="FF0000"/>
              </a:solidFill>
              <a:latin typeface="Calibri"/>
              <a:ea typeface="Calibri"/>
              <a:cs typeface="Calibri"/>
              <a:sym typeface="Calibri"/>
            </a:endParaRPr>
          </a:p>
        </p:txBody>
      </p:sp>
      <p:pic>
        <p:nvPicPr>
          <p:cNvPr descr="Logo&#10;&#10;Description automatically generated" id="679" name="Google Shape;679;p36"/>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680" name="Google Shape;680;p36"/>
          <p:cNvSpPr txBox="1"/>
          <p:nvPr/>
        </p:nvSpPr>
        <p:spPr>
          <a:xfrm>
            <a:off x="294894" y="2598004"/>
            <a:ext cx="119712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⑧</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37"/>
          <p:cNvSpPr txBox="1"/>
          <p:nvPr/>
        </p:nvSpPr>
        <p:spPr>
          <a:xfrm>
            <a:off x="1549036" y="-36844"/>
            <a:ext cx="92332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u="sng">
                <a:solidFill>
                  <a:schemeClr val="dk1"/>
                </a:solidFill>
                <a:latin typeface="Calibri"/>
                <a:ea typeface="Calibri"/>
                <a:cs typeface="Calibri"/>
                <a:sym typeface="Calibri"/>
              </a:rPr>
              <a:t>NOS COACHES JEUNES ET SENIORS DIPLOMES DAE OU BF</a:t>
            </a:r>
            <a:r>
              <a:rPr b="1" lang="fr-FR" sz="2800">
                <a:solidFill>
                  <a:schemeClr val="dk1"/>
                </a:solidFill>
                <a:latin typeface="Calibri"/>
                <a:ea typeface="Calibri"/>
                <a:cs typeface="Calibri"/>
                <a:sym typeface="Calibri"/>
              </a:rPr>
              <a:t>   </a:t>
            </a:r>
            <a:endParaRPr b="1" sz="2800">
              <a:solidFill>
                <a:schemeClr val="dk1"/>
              </a:solidFill>
              <a:latin typeface="Calibri"/>
              <a:ea typeface="Calibri"/>
              <a:cs typeface="Calibri"/>
              <a:sym typeface="Calibri"/>
            </a:endParaRPr>
          </a:p>
        </p:txBody>
      </p:sp>
      <p:sp>
        <p:nvSpPr>
          <p:cNvPr id="686" name="Google Shape;686;p37"/>
          <p:cNvSpPr txBox="1"/>
          <p:nvPr/>
        </p:nvSpPr>
        <p:spPr>
          <a:xfrm>
            <a:off x="4094210" y="3968250"/>
            <a:ext cx="104443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25€</a:t>
            </a:r>
            <a:endParaRPr b="1" sz="4000">
              <a:solidFill>
                <a:schemeClr val="dk1"/>
              </a:solidFill>
              <a:latin typeface="Calibri"/>
              <a:ea typeface="Calibri"/>
              <a:cs typeface="Calibri"/>
              <a:sym typeface="Calibri"/>
            </a:endParaRPr>
          </a:p>
        </p:txBody>
      </p:sp>
      <p:sp>
        <p:nvSpPr>
          <p:cNvPr id="687" name="Google Shape;687;p37"/>
          <p:cNvSpPr txBox="1"/>
          <p:nvPr/>
        </p:nvSpPr>
        <p:spPr>
          <a:xfrm>
            <a:off x="5607188" y="5642560"/>
            <a:ext cx="503271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&lt; - - - - - - - 30€ - - - - - &gt;</a:t>
            </a:r>
            <a:endParaRPr b="1" sz="4000">
              <a:solidFill>
                <a:schemeClr val="dk1"/>
              </a:solidFill>
              <a:latin typeface="Calibri"/>
              <a:ea typeface="Calibri"/>
              <a:cs typeface="Calibri"/>
              <a:sym typeface="Calibri"/>
            </a:endParaRPr>
          </a:p>
        </p:txBody>
      </p:sp>
      <p:sp>
        <p:nvSpPr>
          <p:cNvPr id="688" name="Google Shape;688;p37"/>
          <p:cNvSpPr txBox="1"/>
          <p:nvPr/>
        </p:nvSpPr>
        <p:spPr>
          <a:xfrm>
            <a:off x="5607188" y="3979390"/>
            <a:ext cx="498506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&lt; - - - - - - - 25€ - - - - - &gt;</a:t>
            </a:r>
            <a:endParaRPr b="1" sz="4000">
              <a:solidFill>
                <a:schemeClr val="dk1"/>
              </a:solidFill>
              <a:latin typeface="Calibri"/>
              <a:ea typeface="Calibri"/>
              <a:cs typeface="Calibri"/>
              <a:sym typeface="Calibri"/>
            </a:endParaRPr>
          </a:p>
        </p:txBody>
      </p:sp>
      <p:sp>
        <p:nvSpPr>
          <p:cNvPr id="689" name="Google Shape;689;p37"/>
          <p:cNvSpPr txBox="1"/>
          <p:nvPr/>
        </p:nvSpPr>
        <p:spPr>
          <a:xfrm>
            <a:off x="4094210" y="5624488"/>
            <a:ext cx="104443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40€</a:t>
            </a:r>
            <a:endParaRPr b="1" sz="4000">
              <a:solidFill>
                <a:schemeClr val="dk1"/>
              </a:solidFill>
              <a:latin typeface="Calibri"/>
              <a:ea typeface="Calibri"/>
              <a:cs typeface="Calibri"/>
              <a:sym typeface="Calibri"/>
            </a:endParaRPr>
          </a:p>
        </p:txBody>
      </p:sp>
      <p:pic>
        <p:nvPicPr>
          <p:cNvPr id="690" name="Google Shape;690;p37"/>
          <p:cNvPicPr preferRelativeResize="0"/>
          <p:nvPr/>
        </p:nvPicPr>
        <p:blipFill rotWithShape="1">
          <a:blip r:embed="rId3">
            <a:alphaModFix/>
          </a:blip>
          <a:srcRect b="0" l="0" r="0" t="0"/>
          <a:stretch/>
        </p:blipFill>
        <p:spPr>
          <a:xfrm>
            <a:off x="130693" y="5297369"/>
            <a:ext cx="1285807" cy="1398268"/>
          </a:xfrm>
          <a:prstGeom prst="rect">
            <a:avLst/>
          </a:prstGeom>
          <a:noFill/>
          <a:ln>
            <a:noFill/>
          </a:ln>
        </p:spPr>
      </p:pic>
      <p:pic>
        <p:nvPicPr>
          <p:cNvPr id="691" name="Google Shape;691;p37"/>
          <p:cNvPicPr preferRelativeResize="0"/>
          <p:nvPr/>
        </p:nvPicPr>
        <p:blipFill rotWithShape="1">
          <a:blip r:embed="rId4">
            <a:alphaModFix/>
          </a:blip>
          <a:srcRect b="0" l="0" r="0" t="0"/>
          <a:stretch/>
        </p:blipFill>
        <p:spPr>
          <a:xfrm>
            <a:off x="257494" y="3454598"/>
            <a:ext cx="1032207" cy="1757469"/>
          </a:xfrm>
          <a:prstGeom prst="rect">
            <a:avLst/>
          </a:prstGeom>
          <a:noFill/>
          <a:ln>
            <a:noFill/>
          </a:ln>
        </p:spPr>
      </p:pic>
      <p:sp>
        <p:nvSpPr>
          <p:cNvPr id="692" name="Google Shape;692;p37"/>
          <p:cNvSpPr txBox="1"/>
          <p:nvPr/>
        </p:nvSpPr>
        <p:spPr>
          <a:xfrm>
            <a:off x="2041286" y="3968250"/>
            <a:ext cx="104443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25€</a:t>
            </a:r>
            <a:endParaRPr b="1" sz="4000">
              <a:solidFill>
                <a:schemeClr val="dk1"/>
              </a:solidFill>
              <a:latin typeface="Calibri"/>
              <a:ea typeface="Calibri"/>
              <a:cs typeface="Calibri"/>
              <a:sym typeface="Calibri"/>
            </a:endParaRPr>
          </a:p>
        </p:txBody>
      </p:sp>
      <p:sp>
        <p:nvSpPr>
          <p:cNvPr id="693" name="Google Shape;693;p37"/>
          <p:cNvSpPr txBox="1"/>
          <p:nvPr/>
        </p:nvSpPr>
        <p:spPr>
          <a:xfrm>
            <a:off x="2041286" y="5624488"/>
            <a:ext cx="104443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50€</a:t>
            </a:r>
            <a:endParaRPr b="1" sz="4000">
              <a:solidFill>
                <a:schemeClr val="dk1"/>
              </a:solidFill>
              <a:latin typeface="Calibri"/>
              <a:ea typeface="Calibri"/>
              <a:cs typeface="Calibri"/>
              <a:sym typeface="Calibri"/>
            </a:endParaRPr>
          </a:p>
        </p:txBody>
      </p:sp>
      <p:pic>
        <p:nvPicPr>
          <p:cNvPr id="694" name="Google Shape;694;p37"/>
          <p:cNvPicPr preferRelativeResize="0"/>
          <p:nvPr/>
        </p:nvPicPr>
        <p:blipFill rotWithShape="1">
          <a:blip r:embed="rId5">
            <a:alphaModFix/>
          </a:blip>
          <a:srcRect b="0" l="0" r="0" t="0"/>
          <a:stretch/>
        </p:blipFill>
        <p:spPr>
          <a:xfrm>
            <a:off x="1453688" y="514767"/>
            <a:ext cx="2219635" cy="1752845"/>
          </a:xfrm>
          <a:prstGeom prst="rect">
            <a:avLst/>
          </a:prstGeom>
          <a:noFill/>
          <a:ln>
            <a:noFill/>
          </a:ln>
        </p:spPr>
      </p:pic>
      <p:pic>
        <p:nvPicPr>
          <p:cNvPr id="695" name="Google Shape;695;p37"/>
          <p:cNvPicPr preferRelativeResize="0"/>
          <p:nvPr/>
        </p:nvPicPr>
        <p:blipFill rotWithShape="1">
          <a:blip r:embed="rId6">
            <a:alphaModFix/>
          </a:blip>
          <a:srcRect b="0" l="0" r="0" t="0"/>
          <a:stretch/>
        </p:blipFill>
        <p:spPr>
          <a:xfrm>
            <a:off x="3673323" y="507554"/>
            <a:ext cx="1886213" cy="657317"/>
          </a:xfrm>
          <a:prstGeom prst="rect">
            <a:avLst/>
          </a:prstGeom>
          <a:noFill/>
          <a:ln>
            <a:noFill/>
          </a:ln>
        </p:spPr>
      </p:pic>
      <p:pic>
        <p:nvPicPr>
          <p:cNvPr id="696" name="Google Shape;696;p37"/>
          <p:cNvPicPr preferRelativeResize="0"/>
          <p:nvPr/>
        </p:nvPicPr>
        <p:blipFill rotWithShape="1">
          <a:blip r:embed="rId7">
            <a:alphaModFix/>
          </a:blip>
          <a:srcRect b="0" l="0" r="0" t="0"/>
          <a:stretch/>
        </p:blipFill>
        <p:spPr>
          <a:xfrm>
            <a:off x="5559536" y="507554"/>
            <a:ext cx="2305372" cy="3429479"/>
          </a:xfrm>
          <a:prstGeom prst="rect">
            <a:avLst/>
          </a:prstGeom>
          <a:noFill/>
          <a:ln>
            <a:noFill/>
          </a:ln>
        </p:spPr>
      </p:pic>
      <p:pic>
        <p:nvPicPr>
          <p:cNvPr id="697" name="Google Shape;697;p37"/>
          <p:cNvPicPr preferRelativeResize="0"/>
          <p:nvPr/>
        </p:nvPicPr>
        <p:blipFill rotWithShape="1">
          <a:blip r:embed="rId8">
            <a:alphaModFix/>
          </a:blip>
          <a:srcRect b="0" l="0" r="0" t="0"/>
          <a:stretch/>
        </p:blipFill>
        <p:spPr>
          <a:xfrm>
            <a:off x="7867723" y="514767"/>
            <a:ext cx="2724530" cy="2591162"/>
          </a:xfrm>
          <a:prstGeom prst="rect">
            <a:avLst/>
          </a:prstGeom>
          <a:noFill/>
          <a:ln>
            <a:noFill/>
          </a:ln>
        </p:spPr>
      </p:pic>
      <p:pic>
        <p:nvPicPr>
          <p:cNvPr descr="Logo&#10;&#10;Description automatically generated" id="698" name="Google Shape;698;p37"/>
          <p:cNvPicPr preferRelativeResize="0"/>
          <p:nvPr/>
        </p:nvPicPr>
        <p:blipFill rotWithShape="1">
          <a:blip r:embed="rId9">
            <a:alphaModFix/>
          </a:blip>
          <a:srcRect b="0" l="0" r="0" t="0"/>
          <a:stretch/>
        </p:blipFill>
        <p:spPr>
          <a:xfrm>
            <a:off x="10639540" y="-19050"/>
            <a:ext cx="1552460" cy="84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Logo&#10;&#10;Description automatically generated" id="703" name="Google Shape;703;p38"/>
          <p:cNvPicPr preferRelativeResize="0"/>
          <p:nvPr/>
        </p:nvPicPr>
        <p:blipFill rotWithShape="1">
          <a:blip r:embed="rId3">
            <a:alphaModFix/>
          </a:blip>
          <a:srcRect b="0" l="0" r="0" t="0"/>
          <a:stretch/>
        </p:blipFill>
        <p:spPr>
          <a:xfrm>
            <a:off x="9325392" y="7448"/>
            <a:ext cx="2794744" cy="1526077"/>
          </a:xfrm>
          <a:prstGeom prst="rect">
            <a:avLst/>
          </a:prstGeom>
          <a:noFill/>
          <a:ln>
            <a:noFill/>
          </a:ln>
        </p:spPr>
      </p:pic>
      <p:sp>
        <p:nvSpPr>
          <p:cNvPr id="704" name="Google Shape;704;p38"/>
          <p:cNvSpPr txBox="1"/>
          <p:nvPr/>
        </p:nvSpPr>
        <p:spPr>
          <a:xfrm>
            <a:off x="2399711" y="247266"/>
            <a:ext cx="56301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u="sng">
                <a:solidFill>
                  <a:schemeClr val="dk1"/>
                </a:solidFill>
                <a:latin typeface="Calibri"/>
                <a:ea typeface="Calibri"/>
                <a:cs typeface="Calibri"/>
                <a:sym typeface="Calibri"/>
              </a:rPr>
              <a:t>COACHES SENIORS ( HORS DAE / BF )</a:t>
            </a:r>
            <a:r>
              <a:rPr b="1" lang="fr-FR" sz="2800">
                <a:solidFill>
                  <a:schemeClr val="dk1"/>
                </a:solidFill>
                <a:latin typeface="Calibri"/>
                <a:ea typeface="Calibri"/>
                <a:cs typeface="Calibri"/>
                <a:sym typeface="Calibri"/>
              </a:rPr>
              <a:t>   </a:t>
            </a:r>
            <a:endParaRPr b="1" sz="2800">
              <a:solidFill>
                <a:schemeClr val="dk1"/>
              </a:solidFill>
              <a:latin typeface="Calibri"/>
              <a:ea typeface="Calibri"/>
              <a:cs typeface="Calibri"/>
              <a:sym typeface="Calibri"/>
            </a:endParaRPr>
          </a:p>
        </p:txBody>
      </p:sp>
      <p:pic>
        <p:nvPicPr>
          <p:cNvPr id="705" name="Google Shape;705;p38"/>
          <p:cNvPicPr preferRelativeResize="0"/>
          <p:nvPr/>
        </p:nvPicPr>
        <p:blipFill rotWithShape="1">
          <a:blip r:embed="rId4">
            <a:alphaModFix/>
          </a:blip>
          <a:srcRect b="0" l="0" r="0" t="0"/>
          <a:stretch/>
        </p:blipFill>
        <p:spPr>
          <a:xfrm>
            <a:off x="1214285" y="1666629"/>
            <a:ext cx="2853582" cy="2305296"/>
          </a:xfrm>
          <a:prstGeom prst="rect">
            <a:avLst/>
          </a:prstGeom>
          <a:noFill/>
          <a:ln>
            <a:noFill/>
          </a:ln>
        </p:spPr>
      </p:pic>
      <p:pic>
        <p:nvPicPr>
          <p:cNvPr id="706" name="Google Shape;706;p38"/>
          <p:cNvPicPr preferRelativeResize="0"/>
          <p:nvPr/>
        </p:nvPicPr>
        <p:blipFill rotWithShape="1">
          <a:blip r:embed="rId5">
            <a:alphaModFix/>
          </a:blip>
          <a:srcRect b="0" l="0" r="0" t="0"/>
          <a:stretch/>
        </p:blipFill>
        <p:spPr>
          <a:xfrm>
            <a:off x="5214775" y="1666629"/>
            <a:ext cx="3241259" cy="9336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descr="Logo&#10;&#10;Description automatically generated" id="711" name="Google Shape;711;p39"/>
          <p:cNvPicPr preferRelativeResize="0"/>
          <p:nvPr/>
        </p:nvPicPr>
        <p:blipFill rotWithShape="1">
          <a:blip r:embed="rId3">
            <a:alphaModFix/>
          </a:blip>
          <a:srcRect b="0" l="0" r="0" t="0"/>
          <a:stretch/>
        </p:blipFill>
        <p:spPr>
          <a:xfrm>
            <a:off x="9325392" y="7448"/>
            <a:ext cx="2794744" cy="1526077"/>
          </a:xfrm>
          <a:prstGeom prst="rect">
            <a:avLst/>
          </a:prstGeom>
          <a:noFill/>
          <a:ln>
            <a:noFill/>
          </a:ln>
        </p:spPr>
      </p:pic>
      <p:sp>
        <p:nvSpPr>
          <p:cNvPr id="712" name="Google Shape;712;p39"/>
          <p:cNvSpPr txBox="1"/>
          <p:nvPr/>
        </p:nvSpPr>
        <p:spPr>
          <a:xfrm>
            <a:off x="2114550" y="171066"/>
            <a:ext cx="581977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a:solidFill>
                  <a:schemeClr val="dk1"/>
                </a:solidFill>
                <a:latin typeface="Calibri"/>
                <a:ea typeface="Calibri"/>
                <a:cs typeface="Calibri"/>
                <a:sym typeface="Calibri"/>
              </a:rPr>
              <a:t>NOS VAINQUEURS ALBUM CLUB 2024   </a:t>
            </a:r>
            <a:endParaRPr/>
          </a:p>
          <a:p>
            <a:pPr indent="0" lvl="0" marL="0" marR="0" rtl="0" algn="l">
              <a:spcBef>
                <a:spcPts val="0"/>
              </a:spcBef>
              <a:spcAft>
                <a:spcPts val="0"/>
              </a:spcAft>
              <a:buNone/>
            </a:pPr>
            <a:r>
              <a:rPr b="1" lang="fr-FR" sz="2800">
                <a:solidFill>
                  <a:schemeClr val="dk1"/>
                </a:solidFill>
                <a:latin typeface="Calibri"/>
                <a:ea typeface="Calibri"/>
                <a:cs typeface="Calibri"/>
                <a:sym typeface="Calibri"/>
              </a:rPr>
              <a:t>            « FIER DE NOTRE CLUB »   </a:t>
            </a:r>
            <a:endParaRPr b="1" sz="2800">
              <a:solidFill>
                <a:schemeClr val="dk1"/>
              </a:solidFill>
              <a:latin typeface="Calibri"/>
              <a:ea typeface="Calibri"/>
              <a:cs typeface="Calibri"/>
              <a:sym typeface="Calibri"/>
            </a:endParaRPr>
          </a:p>
        </p:txBody>
      </p:sp>
      <p:pic>
        <p:nvPicPr>
          <p:cNvPr id="713" name="Google Shape;713;p39"/>
          <p:cNvPicPr preferRelativeResize="0"/>
          <p:nvPr/>
        </p:nvPicPr>
        <p:blipFill rotWithShape="1">
          <a:blip r:embed="rId4">
            <a:alphaModFix/>
          </a:blip>
          <a:srcRect b="0" l="0" r="0" t="0"/>
          <a:stretch/>
        </p:blipFill>
        <p:spPr>
          <a:xfrm>
            <a:off x="628913" y="3376842"/>
            <a:ext cx="2770265" cy="3114825"/>
          </a:xfrm>
          <a:prstGeom prst="rect">
            <a:avLst/>
          </a:prstGeom>
          <a:noFill/>
          <a:ln>
            <a:noFill/>
          </a:ln>
        </p:spPr>
      </p:pic>
      <p:pic>
        <p:nvPicPr>
          <p:cNvPr id="714" name="Google Shape;714;p39"/>
          <p:cNvPicPr preferRelativeResize="0"/>
          <p:nvPr/>
        </p:nvPicPr>
        <p:blipFill rotWithShape="1">
          <a:blip r:embed="rId5">
            <a:alphaModFix/>
          </a:blip>
          <a:srcRect b="0" l="0" r="0" t="0"/>
          <a:stretch/>
        </p:blipFill>
        <p:spPr>
          <a:xfrm>
            <a:off x="4748212" y="3181577"/>
            <a:ext cx="1676473" cy="3505354"/>
          </a:xfrm>
          <a:prstGeom prst="rect">
            <a:avLst/>
          </a:prstGeom>
          <a:noFill/>
          <a:ln>
            <a:noFill/>
          </a:ln>
        </p:spPr>
      </p:pic>
      <p:pic>
        <p:nvPicPr>
          <p:cNvPr id="715" name="Google Shape;715;p39"/>
          <p:cNvPicPr preferRelativeResize="0"/>
          <p:nvPr/>
        </p:nvPicPr>
        <p:blipFill rotWithShape="1">
          <a:blip r:embed="rId6">
            <a:alphaModFix/>
          </a:blip>
          <a:srcRect b="0" l="0" r="0" t="0"/>
          <a:stretch/>
        </p:blipFill>
        <p:spPr>
          <a:xfrm>
            <a:off x="8642890" y="3772206"/>
            <a:ext cx="1365004" cy="2324099"/>
          </a:xfrm>
          <a:prstGeom prst="rect">
            <a:avLst/>
          </a:prstGeom>
          <a:noFill/>
          <a:ln>
            <a:noFill/>
          </a:ln>
        </p:spPr>
      </p:pic>
      <p:pic>
        <p:nvPicPr>
          <p:cNvPr id="716" name="Google Shape;716;p39"/>
          <p:cNvPicPr preferRelativeResize="0"/>
          <p:nvPr/>
        </p:nvPicPr>
        <p:blipFill rotWithShape="1">
          <a:blip r:embed="rId7">
            <a:alphaModFix/>
          </a:blip>
          <a:srcRect b="0" l="0" r="0" t="0"/>
          <a:stretch/>
        </p:blipFill>
        <p:spPr>
          <a:xfrm>
            <a:off x="2752725" y="1363891"/>
            <a:ext cx="4495800" cy="541162"/>
          </a:xfrm>
          <a:prstGeom prst="rect">
            <a:avLst/>
          </a:prstGeom>
          <a:noFill/>
          <a:ln>
            <a:noFill/>
          </a:ln>
        </p:spPr>
      </p:pic>
      <p:pic>
        <p:nvPicPr>
          <p:cNvPr id="717" name="Google Shape;717;p39"/>
          <p:cNvPicPr preferRelativeResize="0"/>
          <p:nvPr/>
        </p:nvPicPr>
        <p:blipFill rotWithShape="1">
          <a:blip r:embed="rId8">
            <a:alphaModFix/>
          </a:blip>
          <a:srcRect b="0" l="0" r="0" t="0"/>
          <a:stretch/>
        </p:blipFill>
        <p:spPr>
          <a:xfrm>
            <a:off x="2752725" y="1987129"/>
            <a:ext cx="4495800" cy="516628"/>
          </a:xfrm>
          <a:prstGeom prst="rect">
            <a:avLst/>
          </a:prstGeom>
          <a:noFill/>
          <a:ln>
            <a:noFill/>
          </a:ln>
        </p:spPr>
      </p:pic>
      <p:pic>
        <p:nvPicPr>
          <p:cNvPr id="718" name="Google Shape;718;p39"/>
          <p:cNvPicPr preferRelativeResize="0"/>
          <p:nvPr/>
        </p:nvPicPr>
        <p:blipFill rotWithShape="1">
          <a:blip r:embed="rId9">
            <a:alphaModFix/>
          </a:blip>
          <a:srcRect b="0" l="0" r="0" t="0"/>
          <a:stretch/>
        </p:blipFill>
        <p:spPr>
          <a:xfrm>
            <a:off x="2752725" y="2585833"/>
            <a:ext cx="4495800" cy="5957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pic>
        <p:nvPicPr>
          <p:cNvPr descr="Logo&#10;&#10;Description automatically generated" id="385" name="Google Shape;385;p4"/>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386" name="Google Shape;386;p4"/>
          <p:cNvSpPr txBox="1"/>
          <p:nvPr/>
        </p:nvSpPr>
        <p:spPr>
          <a:xfrm>
            <a:off x="652272" y="467258"/>
            <a:ext cx="19050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8000">
                <a:solidFill>
                  <a:srgbClr val="FF0000"/>
                </a:solidFill>
                <a:latin typeface="Calibri"/>
                <a:ea typeface="Calibri"/>
                <a:cs typeface="Calibri"/>
                <a:sym typeface="Calibri"/>
              </a:rPr>
              <a:t>E</a:t>
            </a:r>
            <a:endParaRPr sz="8000">
              <a:solidFill>
                <a:schemeClr val="dk1"/>
              </a:solidFill>
              <a:latin typeface="Calibri"/>
              <a:ea typeface="Calibri"/>
              <a:cs typeface="Calibri"/>
              <a:sym typeface="Calibri"/>
            </a:endParaRPr>
          </a:p>
        </p:txBody>
      </p:sp>
      <p:sp>
        <p:nvSpPr>
          <p:cNvPr id="387" name="Google Shape;387;p4"/>
          <p:cNvSpPr txBox="1"/>
          <p:nvPr/>
        </p:nvSpPr>
        <p:spPr>
          <a:xfrm>
            <a:off x="2903936" y="2706320"/>
            <a:ext cx="19050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8000">
                <a:solidFill>
                  <a:srgbClr val="FF0000"/>
                </a:solidFill>
                <a:latin typeface="Calibri"/>
                <a:ea typeface="Calibri"/>
                <a:cs typeface="Calibri"/>
                <a:sym typeface="Calibri"/>
              </a:rPr>
              <a:t>A</a:t>
            </a:r>
            <a:endParaRPr sz="8000">
              <a:solidFill>
                <a:schemeClr val="dk1"/>
              </a:solidFill>
              <a:latin typeface="Calibri"/>
              <a:ea typeface="Calibri"/>
              <a:cs typeface="Calibri"/>
              <a:sym typeface="Calibri"/>
            </a:endParaRPr>
          </a:p>
        </p:txBody>
      </p:sp>
      <p:sp>
        <p:nvSpPr>
          <p:cNvPr id="388" name="Google Shape;388;p4"/>
          <p:cNvSpPr txBox="1"/>
          <p:nvPr/>
        </p:nvSpPr>
        <p:spPr>
          <a:xfrm>
            <a:off x="1823847" y="664054"/>
            <a:ext cx="387705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ENSEMBLE</a:t>
            </a:r>
            <a:endParaRPr sz="6000">
              <a:solidFill>
                <a:srgbClr val="0070C0"/>
              </a:solidFill>
              <a:latin typeface="Calibri"/>
              <a:ea typeface="Calibri"/>
              <a:cs typeface="Calibri"/>
              <a:sym typeface="Calibri"/>
            </a:endParaRPr>
          </a:p>
        </p:txBody>
      </p:sp>
      <p:sp>
        <p:nvSpPr>
          <p:cNvPr id="389" name="Google Shape;389;p4"/>
          <p:cNvSpPr txBox="1"/>
          <p:nvPr/>
        </p:nvSpPr>
        <p:spPr>
          <a:xfrm>
            <a:off x="4194568" y="2860207"/>
            <a:ext cx="273129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AGILITE</a:t>
            </a:r>
            <a:endParaRPr sz="6000">
              <a:solidFill>
                <a:srgbClr val="0070C0"/>
              </a:solidFill>
              <a:latin typeface="Calibri"/>
              <a:ea typeface="Calibri"/>
              <a:cs typeface="Calibri"/>
              <a:sym typeface="Calibri"/>
            </a:endParaRPr>
          </a:p>
        </p:txBody>
      </p:sp>
      <p:sp>
        <p:nvSpPr>
          <p:cNvPr id="390" name="Google Shape;390;p4"/>
          <p:cNvSpPr/>
          <p:nvPr/>
        </p:nvSpPr>
        <p:spPr>
          <a:xfrm>
            <a:off x="2209800" y="2619375"/>
            <a:ext cx="5124450" cy="1666875"/>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4"/>
          <p:cNvSpPr/>
          <p:nvPr/>
        </p:nvSpPr>
        <p:spPr>
          <a:xfrm>
            <a:off x="381001" y="315679"/>
            <a:ext cx="5319902" cy="1666875"/>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Logo&#10;&#10;Description automatically generated" id="723" name="Google Shape;723;p40"/>
          <p:cNvPicPr preferRelativeResize="0"/>
          <p:nvPr/>
        </p:nvPicPr>
        <p:blipFill rotWithShape="1">
          <a:blip r:embed="rId3">
            <a:alphaModFix/>
          </a:blip>
          <a:srcRect b="0" l="0" r="0" t="0"/>
          <a:stretch/>
        </p:blipFill>
        <p:spPr>
          <a:xfrm>
            <a:off x="10302220" y="7448"/>
            <a:ext cx="1817915" cy="992677"/>
          </a:xfrm>
          <a:prstGeom prst="rect">
            <a:avLst/>
          </a:prstGeom>
          <a:noFill/>
          <a:ln>
            <a:noFill/>
          </a:ln>
        </p:spPr>
      </p:pic>
      <p:sp>
        <p:nvSpPr>
          <p:cNvPr id="724" name="Google Shape;724;p40"/>
          <p:cNvSpPr txBox="1"/>
          <p:nvPr/>
        </p:nvSpPr>
        <p:spPr>
          <a:xfrm>
            <a:off x="2790236" y="7448"/>
            <a:ext cx="447733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u="sng">
                <a:solidFill>
                  <a:schemeClr val="dk1"/>
                </a:solidFill>
                <a:latin typeface="Calibri"/>
                <a:ea typeface="Calibri"/>
                <a:cs typeface="Calibri"/>
                <a:sym typeface="Calibri"/>
              </a:rPr>
              <a:t>NOS CHAMPIONS 2023-2024 </a:t>
            </a:r>
            <a:r>
              <a:rPr b="1" lang="fr-FR" sz="2800">
                <a:solidFill>
                  <a:schemeClr val="dk1"/>
                </a:solidFill>
                <a:latin typeface="Calibri"/>
                <a:ea typeface="Calibri"/>
                <a:cs typeface="Calibri"/>
                <a:sym typeface="Calibri"/>
              </a:rPr>
              <a:t>   </a:t>
            </a:r>
            <a:endParaRPr b="1" sz="2800">
              <a:solidFill>
                <a:schemeClr val="dk1"/>
              </a:solidFill>
              <a:latin typeface="Calibri"/>
              <a:ea typeface="Calibri"/>
              <a:cs typeface="Calibri"/>
              <a:sym typeface="Calibri"/>
            </a:endParaRPr>
          </a:p>
        </p:txBody>
      </p:sp>
      <p:sp>
        <p:nvSpPr>
          <p:cNvPr id="725" name="Google Shape;725;p40"/>
          <p:cNvSpPr txBox="1"/>
          <p:nvPr/>
        </p:nvSpPr>
        <p:spPr>
          <a:xfrm>
            <a:off x="2105233" y="600730"/>
            <a:ext cx="678159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u="sng">
                <a:solidFill>
                  <a:schemeClr val="dk1"/>
                </a:solidFill>
                <a:latin typeface="Calibri"/>
                <a:ea typeface="Calibri"/>
                <a:cs typeface="Calibri"/>
                <a:sym typeface="Calibri"/>
              </a:rPr>
              <a:t>VAINQUEURS DU CHALLENGE DE L’ANJOU  </a:t>
            </a:r>
            <a:r>
              <a:rPr b="1" lang="fr-FR" sz="2800">
                <a:solidFill>
                  <a:schemeClr val="dk1"/>
                </a:solidFill>
                <a:latin typeface="Calibri"/>
                <a:ea typeface="Calibri"/>
                <a:cs typeface="Calibri"/>
                <a:sym typeface="Calibri"/>
              </a:rPr>
              <a:t>   </a:t>
            </a:r>
            <a:endParaRPr b="1" sz="2800">
              <a:solidFill>
                <a:schemeClr val="dk1"/>
              </a:solidFill>
              <a:latin typeface="Calibri"/>
              <a:ea typeface="Calibri"/>
              <a:cs typeface="Calibri"/>
              <a:sym typeface="Calibri"/>
            </a:endParaRPr>
          </a:p>
        </p:txBody>
      </p:sp>
      <p:pic>
        <p:nvPicPr>
          <p:cNvPr id="726" name="Google Shape;726;p40"/>
          <p:cNvPicPr preferRelativeResize="0"/>
          <p:nvPr/>
        </p:nvPicPr>
        <p:blipFill rotWithShape="1">
          <a:blip r:embed="rId4">
            <a:alphaModFix/>
          </a:blip>
          <a:srcRect b="0" l="0" r="19963" t="33321"/>
          <a:stretch/>
        </p:blipFill>
        <p:spPr>
          <a:xfrm>
            <a:off x="1068925" y="1266825"/>
            <a:ext cx="8739110" cy="54604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41"/>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732" name="Google Shape;732;p41"/>
          <p:cNvSpPr txBox="1"/>
          <p:nvPr/>
        </p:nvSpPr>
        <p:spPr>
          <a:xfrm>
            <a:off x="1885950" y="2774600"/>
            <a:ext cx="701992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Questions - réponses</a:t>
            </a:r>
            <a:endParaRPr b="1" sz="6000">
              <a:solidFill>
                <a:srgbClr val="FF0000"/>
              </a:solidFill>
              <a:latin typeface="Calibri"/>
              <a:ea typeface="Calibri"/>
              <a:cs typeface="Calibri"/>
              <a:sym typeface="Calibri"/>
            </a:endParaRPr>
          </a:p>
        </p:txBody>
      </p:sp>
      <p:pic>
        <p:nvPicPr>
          <p:cNvPr descr="Logo&#10;&#10;Description automatically generated" id="733" name="Google Shape;733;p41"/>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734" name="Google Shape;734;p41"/>
          <p:cNvSpPr txBox="1"/>
          <p:nvPr/>
        </p:nvSpPr>
        <p:spPr>
          <a:xfrm>
            <a:off x="923544" y="2959267"/>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⑨</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Logo&#10;&#10;Description automatically generated" id="739" name="Google Shape;739;p42"/>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740" name="Google Shape;740;p42"/>
          <p:cNvSpPr txBox="1"/>
          <p:nvPr/>
        </p:nvSpPr>
        <p:spPr>
          <a:xfrm>
            <a:off x="2143125" y="3591610"/>
            <a:ext cx="6096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u="sng">
                <a:solidFill>
                  <a:schemeClr val="dk1"/>
                </a:solidFill>
                <a:latin typeface="Calibri"/>
                <a:ea typeface="Calibri"/>
                <a:cs typeface="Calibri"/>
                <a:sym typeface="Calibri"/>
                <a:hlinkClick r:id="rId4">
                  <a:extLst>
                    <a:ext uri="{A12FA001-AC4F-418D-AE19-62706E023703}">
                      <ahyp:hlinkClr val="tx"/>
                    </a:ext>
                  </a:extLst>
                </a:hlinkClick>
              </a:rPr>
              <a:t>https://drive.google.com/file/d/1KdLXA_OBskqJyUgBUS2JMde6afpeXK5p/view?usp=drive_link</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42"/>
          <p:cNvSpPr txBox="1"/>
          <p:nvPr/>
        </p:nvSpPr>
        <p:spPr>
          <a:xfrm>
            <a:off x="1390650" y="1362074"/>
            <a:ext cx="724852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VIDEO DE LA SAISON 2023 2024</a:t>
            </a:r>
            <a:endParaRPr b="1" sz="4000">
              <a:solidFill>
                <a:schemeClr val="dk1"/>
              </a:solidFill>
              <a:latin typeface="Calibri"/>
              <a:ea typeface="Calibri"/>
              <a:cs typeface="Calibri"/>
              <a:sym typeface="Calibri"/>
            </a:endParaRPr>
          </a:p>
        </p:txBody>
      </p:sp>
      <p:sp>
        <p:nvSpPr>
          <p:cNvPr id="742" name="Google Shape;742;p42"/>
          <p:cNvSpPr txBox="1"/>
          <p:nvPr/>
        </p:nvSpPr>
        <p:spPr>
          <a:xfrm>
            <a:off x="1114425" y="2122899"/>
            <a:ext cx="835342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chemeClr val="dk1"/>
                </a:solidFill>
                <a:latin typeface="Calibri"/>
                <a:ea typeface="Calibri"/>
                <a:cs typeface="Calibri"/>
                <a:sym typeface="Calibri"/>
              </a:rPr>
              <a:t>Merci à Océane pour sa conception ☺</a:t>
            </a:r>
            <a:endParaRPr b="1" sz="4000">
              <a:solidFill>
                <a:schemeClr val="dk1"/>
              </a:solidFill>
              <a:latin typeface="Calibri"/>
              <a:ea typeface="Calibri"/>
              <a:cs typeface="Calibri"/>
              <a:sym typeface="Calibri"/>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3"/>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748" name="Google Shape;748;p43"/>
          <p:cNvSpPr txBox="1"/>
          <p:nvPr/>
        </p:nvSpPr>
        <p:spPr>
          <a:xfrm>
            <a:off x="609601" y="809625"/>
            <a:ext cx="45148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MERCI POUR VOTRE ATTENTION</a:t>
            </a:r>
            <a:endParaRPr b="1" sz="2400">
              <a:solidFill>
                <a:schemeClr val="dk1"/>
              </a:solidFill>
              <a:latin typeface="Calibri"/>
              <a:ea typeface="Calibri"/>
              <a:cs typeface="Calibri"/>
              <a:sym typeface="Calibri"/>
            </a:endParaRPr>
          </a:p>
        </p:txBody>
      </p:sp>
      <p:pic>
        <p:nvPicPr>
          <p:cNvPr descr="Logo&#10;&#10;Description automatically generated" id="749" name="Google Shape;749;p43"/>
          <p:cNvPicPr preferRelativeResize="0"/>
          <p:nvPr/>
        </p:nvPicPr>
        <p:blipFill rotWithShape="1">
          <a:blip r:embed="rId3">
            <a:alphaModFix/>
          </a:blip>
          <a:srcRect b="0" l="0" r="0" t="0"/>
          <a:stretch/>
        </p:blipFill>
        <p:spPr>
          <a:xfrm>
            <a:off x="9296400" y="0"/>
            <a:ext cx="2895600" cy="1581150"/>
          </a:xfrm>
          <a:prstGeom prst="rect">
            <a:avLst/>
          </a:prstGeom>
          <a:noFill/>
          <a:ln>
            <a:noFill/>
          </a:ln>
        </p:spPr>
      </p:pic>
      <p:pic>
        <p:nvPicPr>
          <p:cNvPr id="750" name="Google Shape;750;p43"/>
          <p:cNvPicPr preferRelativeResize="0"/>
          <p:nvPr/>
        </p:nvPicPr>
        <p:blipFill rotWithShape="1">
          <a:blip r:embed="rId4">
            <a:alphaModFix/>
          </a:blip>
          <a:srcRect b="0" l="0" r="0" t="0"/>
          <a:stretch/>
        </p:blipFill>
        <p:spPr>
          <a:xfrm>
            <a:off x="461176" y="1894972"/>
            <a:ext cx="11269648" cy="4820323"/>
          </a:xfrm>
          <a:prstGeom prst="rect">
            <a:avLst/>
          </a:prstGeom>
          <a:noFill/>
          <a:ln>
            <a:noFill/>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descr="Logo&#10;&#10;Description automatically generated" id="755" name="Google Shape;755;p44"/>
          <p:cNvPicPr preferRelativeResize="0"/>
          <p:nvPr/>
        </p:nvPicPr>
        <p:blipFill rotWithShape="1">
          <a:blip r:embed="rId3">
            <a:alphaModFix/>
          </a:blip>
          <a:srcRect b="0" l="0" r="0" t="0"/>
          <a:stretch/>
        </p:blipFill>
        <p:spPr>
          <a:xfrm>
            <a:off x="9296400" y="0"/>
            <a:ext cx="2895600" cy="1581150"/>
          </a:xfrm>
          <a:prstGeom prst="rect">
            <a:avLst/>
          </a:prstGeom>
          <a:noFill/>
          <a:ln>
            <a:noFill/>
          </a:ln>
        </p:spPr>
      </p:pic>
      <p:pic>
        <p:nvPicPr>
          <p:cNvPr id="756" name="Google Shape;756;p44"/>
          <p:cNvPicPr preferRelativeResize="0"/>
          <p:nvPr/>
        </p:nvPicPr>
        <p:blipFill rotWithShape="1">
          <a:blip r:embed="rId4">
            <a:alphaModFix/>
          </a:blip>
          <a:srcRect b="0" l="0" r="0" t="0"/>
          <a:stretch/>
        </p:blipFill>
        <p:spPr>
          <a:xfrm>
            <a:off x="7485973" y="190306"/>
            <a:ext cx="1648055" cy="1390844"/>
          </a:xfrm>
          <a:prstGeom prst="rect">
            <a:avLst/>
          </a:prstGeom>
          <a:noFill/>
          <a:ln>
            <a:noFill/>
          </a:ln>
        </p:spPr>
      </p:pic>
      <p:sp>
        <p:nvSpPr>
          <p:cNvPr id="757" name="Google Shape;757;p44"/>
          <p:cNvSpPr txBox="1"/>
          <p:nvPr/>
        </p:nvSpPr>
        <p:spPr>
          <a:xfrm>
            <a:off x="2539198" y="36355"/>
            <a:ext cx="565785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4000">
                <a:solidFill>
                  <a:srgbClr val="FF0000"/>
                </a:solidFill>
                <a:latin typeface="Calibri"/>
                <a:ea typeface="Calibri"/>
                <a:cs typeface="Calibri"/>
                <a:sym typeface="Calibri"/>
              </a:rPr>
              <a:t>⑩- PLACE AU COCKTAIL </a:t>
            </a:r>
            <a:endParaRPr b="1" sz="4000">
              <a:solidFill>
                <a:srgbClr val="FF0000"/>
              </a:solidFill>
              <a:latin typeface="Calibri"/>
              <a:ea typeface="Calibri"/>
              <a:cs typeface="Calibri"/>
              <a:sym typeface="Calibri"/>
            </a:endParaRPr>
          </a:p>
        </p:txBody>
      </p:sp>
      <p:pic>
        <p:nvPicPr>
          <p:cNvPr id="758" name="Google Shape;758;p44"/>
          <p:cNvPicPr preferRelativeResize="0"/>
          <p:nvPr/>
        </p:nvPicPr>
        <p:blipFill rotWithShape="1">
          <a:blip r:embed="rId5">
            <a:alphaModFix/>
          </a:blip>
          <a:srcRect b="0" l="0" r="0" t="0"/>
          <a:stretch/>
        </p:blipFill>
        <p:spPr>
          <a:xfrm>
            <a:off x="2426246" y="1104803"/>
            <a:ext cx="5883754" cy="5362899"/>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pic>
        <p:nvPicPr>
          <p:cNvPr descr="Logo&#10;&#10;Description automatically generated" id="397" name="Google Shape;397;p5"/>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398" name="Google Shape;398;p5"/>
          <p:cNvSpPr txBox="1"/>
          <p:nvPr/>
        </p:nvSpPr>
        <p:spPr>
          <a:xfrm>
            <a:off x="1781177" y="1489412"/>
            <a:ext cx="664845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BIENVENUE ELSA !!! </a:t>
            </a:r>
            <a:endParaRPr sz="6000">
              <a:solidFill>
                <a:srgbClr val="0070C0"/>
              </a:solidFill>
              <a:latin typeface="Calibri"/>
              <a:ea typeface="Calibri"/>
              <a:cs typeface="Calibri"/>
              <a:sym typeface="Calibri"/>
            </a:endParaRPr>
          </a:p>
        </p:txBody>
      </p:sp>
      <p:sp>
        <p:nvSpPr>
          <p:cNvPr id="399" name="Google Shape;399;p5"/>
          <p:cNvSpPr txBox="1"/>
          <p:nvPr/>
        </p:nvSpPr>
        <p:spPr>
          <a:xfrm>
            <a:off x="1781177" y="3006894"/>
            <a:ext cx="737730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BIENVENUE TESSA !!! </a:t>
            </a:r>
            <a:endParaRPr sz="6000">
              <a:solidFill>
                <a:srgbClr val="0070C0"/>
              </a:solidFill>
              <a:latin typeface="Calibri"/>
              <a:ea typeface="Calibri"/>
              <a:cs typeface="Calibri"/>
              <a:sym typeface="Calibri"/>
            </a:endParaRPr>
          </a:p>
        </p:txBody>
      </p:sp>
      <p:sp>
        <p:nvSpPr>
          <p:cNvPr id="400" name="Google Shape;400;p5"/>
          <p:cNvSpPr txBox="1"/>
          <p:nvPr/>
        </p:nvSpPr>
        <p:spPr>
          <a:xfrm>
            <a:off x="1781176" y="4524376"/>
            <a:ext cx="737730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BIENVENUE COLIN !!! </a:t>
            </a:r>
            <a:endParaRPr sz="6000">
              <a:solidFill>
                <a:srgbClr val="0070C0"/>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pic>
        <p:nvPicPr>
          <p:cNvPr descr="Logo&#10;&#10;Description automatically generated" id="406" name="Google Shape;406;p6"/>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407" name="Google Shape;407;p6"/>
          <p:cNvSpPr txBox="1"/>
          <p:nvPr/>
        </p:nvSpPr>
        <p:spPr>
          <a:xfrm>
            <a:off x="5334381" y="4913414"/>
            <a:ext cx="19050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8000">
                <a:solidFill>
                  <a:srgbClr val="FF0000"/>
                </a:solidFill>
                <a:latin typeface="Calibri"/>
                <a:ea typeface="Calibri"/>
                <a:cs typeface="Calibri"/>
                <a:sym typeface="Calibri"/>
              </a:rPr>
              <a:t>T</a:t>
            </a:r>
            <a:endParaRPr sz="8000">
              <a:solidFill>
                <a:schemeClr val="dk1"/>
              </a:solidFill>
              <a:latin typeface="Calibri"/>
              <a:ea typeface="Calibri"/>
              <a:cs typeface="Calibri"/>
              <a:sym typeface="Calibri"/>
            </a:endParaRPr>
          </a:p>
        </p:txBody>
      </p:sp>
      <p:sp>
        <p:nvSpPr>
          <p:cNvPr id="408" name="Google Shape;408;p6"/>
          <p:cNvSpPr txBox="1"/>
          <p:nvPr/>
        </p:nvSpPr>
        <p:spPr>
          <a:xfrm>
            <a:off x="6505575" y="5144064"/>
            <a:ext cx="519112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TRANSMETTRE</a:t>
            </a:r>
            <a:endParaRPr sz="6000">
              <a:solidFill>
                <a:srgbClr val="0070C0"/>
              </a:solidFill>
              <a:latin typeface="Calibri"/>
              <a:ea typeface="Calibri"/>
              <a:cs typeface="Calibri"/>
              <a:sym typeface="Calibri"/>
            </a:endParaRPr>
          </a:p>
        </p:txBody>
      </p:sp>
      <p:sp>
        <p:nvSpPr>
          <p:cNvPr id="409" name="Google Shape;409;p6"/>
          <p:cNvSpPr/>
          <p:nvPr/>
        </p:nvSpPr>
        <p:spPr>
          <a:xfrm>
            <a:off x="4933950" y="4741695"/>
            <a:ext cx="6877050" cy="1666875"/>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415" name="Google Shape;415;p7"/>
          <p:cNvSpPr txBox="1"/>
          <p:nvPr/>
        </p:nvSpPr>
        <p:spPr>
          <a:xfrm>
            <a:off x="1366647" y="103389"/>
            <a:ext cx="561975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90 ANS DU CD 49</a:t>
            </a:r>
            <a:endParaRPr b="1" sz="6000">
              <a:solidFill>
                <a:srgbClr val="FF0000"/>
              </a:solidFill>
              <a:latin typeface="Calibri"/>
              <a:ea typeface="Calibri"/>
              <a:cs typeface="Calibri"/>
              <a:sym typeface="Calibri"/>
            </a:endParaRPr>
          </a:p>
        </p:txBody>
      </p:sp>
      <p:pic>
        <p:nvPicPr>
          <p:cNvPr descr="Logo&#10;&#10;Description automatically generated" id="416" name="Google Shape;416;p7"/>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pic>
        <p:nvPicPr>
          <p:cNvPr id="417" name="Google Shape;417;p7"/>
          <p:cNvPicPr preferRelativeResize="0"/>
          <p:nvPr/>
        </p:nvPicPr>
        <p:blipFill rotWithShape="1">
          <a:blip r:embed="rId4">
            <a:alphaModFix/>
          </a:blip>
          <a:srcRect b="0" l="0" r="0" t="0"/>
          <a:stretch/>
        </p:blipFill>
        <p:spPr>
          <a:xfrm>
            <a:off x="8197082" y="2012022"/>
            <a:ext cx="3783717" cy="3911258"/>
          </a:xfrm>
          <a:prstGeom prst="rect">
            <a:avLst/>
          </a:prstGeom>
          <a:noFill/>
          <a:ln>
            <a:noFill/>
          </a:ln>
        </p:spPr>
      </p:pic>
      <p:pic>
        <p:nvPicPr>
          <p:cNvPr id="418" name="Google Shape;418;p7"/>
          <p:cNvPicPr preferRelativeResize="0"/>
          <p:nvPr/>
        </p:nvPicPr>
        <p:blipFill rotWithShape="1">
          <a:blip r:embed="rId5">
            <a:alphaModFix/>
          </a:blip>
          <a:srcRect b="0" l="0" r="0" t="0"/>
          <a:stretch/>
        </p:blipFill>
        <p:spPr>
          <a:xfrm>
            <a:off x="211201" y="1355473"/>
            <a:ext cx="7776855" cy="522435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8"/>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pic>
        <p:nvPicPr>
          <p:cNvPr descr="Logo&#10;&#10;Description automatically generated" id="424" name="Google Shape;424;p8"/>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425" name="Google Shape;425;p8"/>
          <p:cNvSpPr txBox="1"/>
          <p:nvPr/>
        </p:nvSpPr>
        <p:spPr>
          <a:xfrm>
            <a:off x="652272" y="467258"/>
            <a:ext cx="19050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8000">
                <a:solidFill>
                  <a:srgbClr val="FF0000"/>
                </a:solidFill>
                <a:latin typeface="Calibri"/>
                <a:ea typeface="Calibri"/>
                <a:cs typeface="Calibri"/>
                <a:sym typeface="Calibri"/>
              </a:rPr>
              <a:t>E</a:t>
            </a:r>
            <a:endParaRPr sz="8000">
              <a:solidFill>
                <a:schemeClr val="dk1"/>
              </a:solidFill>
              <a:latin typeface="Calibri"/>
              <a:ea typeface="Calibri"/>
              <a:cs typeface="Calibri"/>
              <a:sym typeface="Calibri"/>
            </a:endParaRPr>
          </a:p>
        </p:txBody>
      </p:sp>
      <p:sp>
        <p:nvSpPr>
          <p:cNvPr id="426" name="Google Shape;426;p8"/>
          <p:cNvSpPr txBox="1"/>
          <p:nvPr/>
        </p:nvSpPr>
        <p:spPr>
          <a:xfrm>
            <a:off x="2903936" y="2706320"/>
            <a:ext cx="19050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8000">
                <a:solidFill>
                  <a:srgbClr val="FF0000"/>
                </a:solidFill>
                <a:latin typeface="Calibri"/>
                <a:ea typeface="Calibri"/>
                <a:cs typeface="Calibri"/>
                <a:sym typeface="Calibri"/>
              </a:rPr>
              <a:t>A</a:t>
            </a:r>
            <a:endParaRPr sz="8000">
              <a:solidFill>
                <a:schemeClr val="dk1"/>
              </a:solidFill>
              <a:latin typeface="Calibri"/>
              <a:ea typeface="Calibri"/>
              <a:cs typeface="Calibri"/>
              <a:sym typeface="Calibri"/>
            </a:endParaRPr>
          </a:p>
        </p:txBody>
      </p:sp>
      <p:sp>
        <p:nvSpPr>
          <p:cNvPr id="427" name="Google Shape;427;p8"/>
          <p:cNvSpPr txBox="1"/>
          <p:nvPr/>
        </p:nvSpPr>
        <p:spPr>
          <a:xfrm>
            <a:off x="5334381" y="4913414"/>
            <a:ext cx="19050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8000">
                <a:solidFill>
                  <a:srgbClr val="FF0000"/>
                </a:solidFill>
                <a:latin typeface="Calibri"/>
                <a:ea typeface="Calibri"/>
                <a:cs typeface="Calibri"/>
                <a:sym typeface="Calibri"/>
              </a:rPr>
              <a:t>T</a:t>
            </a:r>
            <a:endParaRPr sz="8000">
              <a:solidFill>
                <a:schemeClr val="dk1"/>
              </a:solidFill>
              <a:latin typeface="Calibri"/>
              <a:ea typeface="Calibri"/>
              <a:cs typeface="Calibri"/>
              <a:sym typeface="Calibri"/>
            </a:endParaRPr>
          </a:p>
        </p:txBody>
      </p:sp>
      <p:sp>
        <p:nvSpPr>
          <p:cNvPr id="428" name="Google Shape;428;p8"/>
          <p:cNvSpPr txBox="1"/>
          <p:nvPr/>
        </p:nvSpPr>
        <p:spPr>
          <a:xfrm>
            <a:off x="1823847" y="664054"/>
            <a:ext cx="387705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ENSEMBLE</a:t>
            </a:r>
            <a:endParaRPr sz="6000">
              <a:solidFill>
                <a:srgbClr val="0070C0"/>
              </a:solidFill>
              <a:latin typeface="Calibri"/>
              <a:ea typeface="Calibri"/>
              <a:cs typeface="Calibri"/>
              <a:sym typeface="Calibri"/>
            </a:endParaRPr>
          </a:p>
        </p:txBody>
      </p:sp>
      <p:sp>
        <p:nvSpPr>
          <p:cNvPr id="429" name="Google Shape;429;p8"/>
          <p:cNvSpPr txBox="1"/>
          <p:nvPr/>
        </p:nvSpPr>
        <p:spPr>
          <a:xfrm>
            <a:off x="4194568" y="2860207"/>
            <a:ext cx="273129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AGILITE</a:t>
            </a:r>
            <a:endParaRPr sz="6000">
              <a:solidFill>
                <a:srgbClr val="0070C0"/>
              </a:solidFill>
              <a:latin typeface="Calibri"/>
              <a:ea typeface="Calibri"/>
              <a:cs typeface="Calibri"/>
              <a:sym typeface="Calibri"/>
            </a:endParaRPr>
          </a:p>
        </p:txBody>
      </p:sp>
      <p:sp>
        <p:nvSpPr>
          <p:cNvPr id="430" name="Google Shape;430;p8"/>
          <p:cNvSpPr txBox="1"/>
          <p:nvPr/>
        </p:nvSpPr>
        <p:spPr>
          <a:xfrm>
            <a:off x="6505575" y="5144064"/>
            <a:ext cx="519112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0070C0"/>
                </a:solidFill>
                <a:latin typeface="Calibri"/>
                <a:ea typeface="Calibri"/>
                <a:cs typeface="Calibri"/>
                <a:sym typeface="Calibri"/>
              </a:rPr>
              <a:t>TRANSMETTRE</a:t>
            </a:r>
            <a:endParaRPr sz="6000">
              <a:solidFill>
                <a:srgbClr val="0070C0"/>
              </a:solidFill>
              <a:latin typeface="Calibri"/>
              <a:ea typeface="Calibri"/>
              <a:cs typeface="Calibri"/>
              <a:sym typeface="Calibri"/>
            </a:endParaRPr>
          </a:p>
        </p:txBody>
      </p:sp>
      <p:pic>
        <p:nvPicPr>
          <p:cNvPr id="431" name="Google Shape;431;p8"/>
          <p:cNvPicPr preferRelativeResize="0"/>
          <p:nvPr/>
        </p:nvPicPr>
        <p:blipFill rotWithShape="1">
          <a:blip r:embed="rId4">
            <a:alphaModFix/>
          </a:blip>
          <a:srcRect b="0" l="0" r="0" t="0"/>
          <a:stretch/>
        </p:blipFill>
        <p:spPr>
          <a:xfrm>
            <a:off x="527115" y="898545"/>
            <a:ext cx="126000" cy="756000"/>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9"/>
          <p:cNvSpPr txBox="1"/>
          <p:nvPr>
            <p:ph idx="1" type="subTitle"/>
          </p:nvPr>
        </p:nvSpPr>
        <p:spPr>
          <a:xfrm>
            <a:off x="190119" y="2158249"/>
            <a:ext cx="3572256" cy="346826"/>
          </a:xfrm>
          <a:prstGeom prst="rect">
            <a:avLst/>
          </a:prstGeom>
          <a:noFill/>
          <a:ln>
            <a:noFill/>
          </a:ln>
        </p:spPr>
        <p:txBody>
          <a:bodyPr anchorCtr="0" anchor="t" bIns="45700" lIns="91425" spcFirstLastPara="1" rIns="91425" wrap="square" tIns="0">
            <a:normAutofit/>
          </a:bodyPr>
          <a:lstStyle/>
          <a:p>
            <a:pPr indent="0" lvl="0" marL="0" rtl="0" algn="l">
              <a:lnSpc>
                <a:spcPct val="75000"/>
              </a:lnSpc>
              <a:spcBef>
                <a:spcPts val="0"/>
              </a:spcBef>
              <a:spcAft>
                <a:spcPts val="0"/>
              </a:spcAft>
              <a:buClr>
                <a:schemeClr val="lt1"/>
              </a:buClr>
              <a:buSzPts val="1800"/>
              <a:buNone/>
            </a:pPr>
            <a:r>
              <a:rPr b="1" lang="fr-FR">
                <a:solidFill>
                  <a:schemeClr val="lt1"/>
                </a:solidFill>
              </a:rPr>
              <a:t>GROUPE VINET LE 24.02.22</a:t>
            </a:r>
            <a:endParaRPr/>
          </a:p>
        </p:txBody>
      </p:sp>
      <p:sp>
        <p:nvSpPr>
          <p:cNvPr id="437" name="Google Shape;437;p9"/>
          <p:cNvSpPr txBox="1"/>
          <p:nvPr/>
        </p:nvSpPr>
        <p:spPr>
          <a:xfrm>
            <a:off x="1171575" y="2158249"/>
            <a:ext cx="94869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6000">
                <a:solidFill>
                  <a:srgbClr val="FF0000"/>
                </a:solidFill>
                <a:latin typeface="Calibri"/>
                <a:ea typeface="Calibri"/>
                <a:cs typeface="Calibri"/>
                <a:sym typeface="Calibri"/>
              </a:rPr>
              <a:t>POINT SUR LES DEPARTS AU SEIN DU COMITE DIRECTEUR  </a:t>
            </a:r>
            <a:endParaRPr b="1" sz="6000">
              <a:solidFill>
                <a:srgbClr val="FF0000"/>
              </a:solidFill>
              <a:latin typeface="Calibri"/>
              <a:ea typeface="Calibri"/>
              <a:cs typeface="Calibri"/>
              <a:sym typeface="Calibri"/>
            </a:endParaRPr>
          </a:p>
        </p:txBody>
      </p:sp>
      <p:pic>
        <p:nvPicPr>
          <p:cNvPr descr="Logo&#10;&#10;Description automatically generated" id="438" name="Google Shape;438;p9"/>
          <p:cNvPicPr preferRelativeResize="0"/>
          <p:nvPr/>
        </p:nvPicPr>
        <p:blipFill rotWithShape="1">
          <a:blip r:embed="rId3">
            <a:alphaModFix/>
          </a:blip>
          <a:srcRect b="0" l="0" r="0" t="0"/>
          <a:stretch/>
        </p:blipFill>
        <p:spPr>
          <a:xfrm>
            <a:off x="9296400" y="-19050"/>
            <a:ext cx="2895600" cy="1581150"/>
          </a:xfrm>
          <a:prstGeom prst="rect">
            <a:avLst/>
          </a:prstGeom>
          <a:noFill/>
          <a:ln>
            <a:noFill/>
          </a:ln>
        </p:spPr>
      </p:pic>
      <p:sp>
        <p:nvSpPr>
          <p:cNvPr id="439" name="Google Shape;439;p9"/>
          <p:cNvSpPr txBox="1"/>
          <p:nvPr/>
        </p:nvSpPr>
        <p:spPr>
          <a:xfrm>
            <a:off x="285750" y="2782669"/>
            <a:ext cx="7905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rgbClr val="FF0000"/>
                </a:solidFill>
                <a:latin typeface="Calibri"/>
                <a:ea typeface="Calibri"/>
                <a:cs typeface="Calibri"/>
                <a:sym typeface="Calibri"/>
              </a:rPr>
              <a:t>②</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6_adidas_SPORT_PERFORMANCE">
  <a:themeElements>
    <a:clrScheme name="Adidas (Sport)">
      <a:dk1>
        <a:srgbClr val="000000"/>
      </a:dk1>
      <a:lt1>
        <a:srgbClr val="FFFFFF"/>
      </a:lt1>
      <a:dk2>
        <a:srgbClr val="FFFFFF"/>
      </a:dk2>
      <a:lt2>
        <a:srgbClr val="FFFFFF"/>
      </a:lt2>
      <a:accent1>
        <a:srgbClr val="000000"/>
      </a:accent1>
      <a:accent2>
        <a:srgbClr val="969696"/>
      </a:accent2>
      <a:accent3>
        <a:srgbClr val="B71234"/>
      </a:accent3>
      <a:accent4>
        <a:srgbClr val="007934"/>
      </a:accent4>
      <a:accent5>
        <a:srgbClr val="0046AD"/>
      </a:accent5>
      <a:accent6>
        <a:srgbClr val="FFA10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2022-02-27T15:35:17Z</dcterms:created>
  <dc:creator>Laizet, Sebastien</dc:creator>
</cp:coreProperties>
</file>